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67" r:id="rId4"/>
    <p:sldId id="347" r:id="rId5"/>
    <p:sldId id="360" r:id="rId6"/>
    <p:sldId id="364" r:id="rId7"/>
    <p:sldId id="365" r:id="rId8"/>
    <p:sldId id="366" r:id="rId9"/>
    <p:sldId id="368" r:id="rId10"/>
    <p:sldId id="3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5085" autoAdjust="0"/>
  </p:normalViewPr>
  <p:slideViewPr>
    <p:cSldViewPr snapToGrid="0" showGuides="1">
      <p:cViewPr varScale="1">
        <p:scale>
          <a:sx n="65" d="100"/>
          <a:sy n="65" d="100"/>
        </p:scale>
        <p:origin x="-924" y="-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39961" y="2974310"/>
            <a:ext cx="6712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</a:rPr>
              <a:t>용접로봇 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Calibration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755776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PySide2</a:t>
            </a:r>
            <a:r>
              <a:rPr lang="ko-KR" altLang="en-US" b="1" dirty="0" smtClean="0">
                <a:solidFill>
                  <a:schemeClr val="accent4"/>
                </a:solidFill>
              </a:rPr>
              <a:t>로 변환작업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Robot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의 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 Base to TCP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값을 받아오는 작업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UR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로봇에 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Chess Board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판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, Marker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판 </a:t>
            </a:r>
            <a:r>
              <a:rPr lang="ko-KR" altLang="en-US" b="1" dirty="0" err="1" smtClean="0">
                <a:solidFill>
                  <a:schemeClr val="bg1">
                    <a:lumMod val="75000"/>
                  </a:schemeClr>
                </a:solidFill>
              </a:rPr>
              <a:t>세팅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/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기존에 있었던 코드에 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Calibration 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기능 추가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/>
            <a:endParaRPr lang="en-US" altLang="ko-KR" b="1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/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새로 이해한 내용으로 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Calibration 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코드 변경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금주진행상황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8662" y="4397455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en-US" altLang="ko-KR" spc="-150" dirty="0" smtClean="0">
              <a:solidFill>
                <a:schemeClr val="bg1"/>
              </a:solidFill>
            </a:endParaRPr>
          </a:p>
          <a:p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48696" y="439745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2674193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PyQt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 -&gt; Pyside2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각도값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미지정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387466" cy="769441"/>
              <a:chOff x="471977" y="2691080"/>
              <a:chExt cx="33874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3874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금주진행상황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1854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PyQt5 -&gt; PySide2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175577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dirty="0" err="1" smtClean="0">
                <a:solidFill>
                  <a:schemeClr val="accent4"/>
                </a:solidFill>
              </a:rPr>
              <a:t>PyQt</a:t>
            </a:r>
            <a:r>
              <a:rPr lang="en-US" altLang="ko-KR" b="1" dirty="0" smtClean="0">
                <a:solidFill>
                  <a:schemeClr val="accent4"/>
                </a:solidFill>
              </a:rPr>
              <a:t> : </a:t>
            </a:r>
            <a:r>
              <a:rPr lang="ko-KR" altLang="en-US" b="1" dirty="0" smtClean="0">
                <a:solidFill>
                  <a:schemeClr val="accent4"/>
                </a:solidFill>
              </a:rPr>
              <a:t>상업적</a:t>
            </a:r>
            <a:r>
              <a:rPr lang="ko-KR" altLang="en-US" b="1" dirty="0" smtClean="0">
                <a:solidFill>
                  <a:schemeClr val="accent4"/>
                </a:solidFill>
              </a:rPr>
              <a:t>으</a:t>
            </a:r>
            <a:r>
              <a:rPr lang="ko-KR" altLang="en-US" b="1" dirty="0" smtClean="0">
                <a:solidFill>
                  <a:schemeClr val="accent4"/>
                </a:solidFill>
              </a:rPr>
              <a:t>로</a:t>
            </a:r>
            <a:r>
              <a:rPr lang="ko-KR" altLang="en-US" b="1" dirty="0" smtClean="0">
                <a:solidFill>
                  <a:schemeClr val="accent4"/>
                </a:solidFill>
              </a:rPr>
              <a:t> 이용 불가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Pyside2 : </a:t>
            </a:r>
            <a:r>
              <a:rPr lang="ko-KR" altLang="en-US" b="1" dirty="0" smtClean="0">
                <a:solidFill>
                  <a:schemeClr val="accent4"/>
                </a:solidFill>
              </a:rPr>
              <a:t>상업적인 목적으로도 사용 가능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1026" name="Picture 2" descr="C:\Users\user\Desktop\a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38168"/>
            <a:ext cx="6369017" cy="3819832"/>
          </a:xfrm>
          <a:prstGeom prst="rect">
            <a:avLst/>
          </a:prstGeom>
          <a:noFill/>
        </p:spPr>
      </p:pic>
      <p:pic>
        <p:nvPicPr>
          <p:cNvPr id="1027" name="Picture 3" descr="C:\Users\user\Desktop\asdf.JPG"/>
          <p:cNvPicPr>
            <a:picLocks noChangeAspect="1" noChangeArrowheads="1"/>
          </p:cNvPicPr>
          <p:nvPr/>
        </p:nvPicPr>
        <p:blipFill>
          <a:blip r:embed="rId3" cstate="print"/>
          <a:srcRect l="4482"/>
          <a:stretch>
            <a:fillRect/>
          </a:stretch>
        </p:blipFill>
        <p:spPr bwMode="auto">
          <a:xfrm>
            <a:off x="7683911" y="3569519"/>
            <a:ext cx="4085302" cy="25359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072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각도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?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051" name="Picture 3" descr="C:\Users\user\Desktop\fasef.JPG"/>
          <p:cNvPicPr>
            <a:picLocks noChangeAspect="1" noChangeArrowheads="1"/>
          </p:cNvPicPr>
          <p:nvPr/>
        </p:nvPicPr>
        <p:blipFill>
          <a:blip r:embed="rId2" cstate="print"/>
          <a:srcRect l="170"/>
          <a:stretch>
            <a:fillRect/>
          </a:stretch>
        </p:blipFill>
        <p:spPr bwMode="auto">
          <a:xfrm>
            <a:off x="1032387" y="2008394"/>
            <a:ext cx="9806859" cy="41711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007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Calibration Tool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" name="Picture 3" descr="C:\Users\user\Desktop\2021년 1월 15일\calsdf.JPG"/>
          <p:cNvPicPr>
            <a:picLocks noChangeAspect="1" noChangeArrowheads="1"/>
          </p:cNvPicPr>
          <p:nvPr/>
        </p:nvPicPr>
        <p:blipFill>
          <a:blip r:embed="rId2" cstate="print"/>
          <a:srcRect r="44185" b="44014"/>
          <a:stretch>
            <a:fillRect/>
          </a:stretch>
        </p:blipFill>
        <p:spPr bwMode="auto">
          <a:xfrm>
            <a:off x="1297858" y="1877567"/>
            <a:ext cx="6660233" cy="3798624"/>
          </a:xfrm>
          <a:prstGeom prst="rect">
            <a:avLst/>
          </a:prstGeom>
          <a:noFill/>
        </p:spPr>
      </p:pic>
      <p:pic>
        <p:nvPicPr>
          <p:cNvPr id="12" name="Picture 2" descr="C:\Users\user\Desktop\xyz.JPG"/>
          <p:cNvPicPr>
            <a:picLocks noChangeAspect="1" noChangeArrowheads="1"/>
          </p:cNvPicPr>
          <p:nvPr/>
        </p:nvPicPr>
        <p:blipFill>
          <a:blip r:embed="rId3" cstate="print"/>
          <a:srcRect l="76473" t="10725"/>
          <a:stretch>
            <a:fillRect/>
          </a:stretch>
        </p:blipFill>
        <p:spPr bwMode="auto">
          <a:xfrm>
            <a:off x="8380592" y="1767772"/>
            <a:ext cx="1872208" cy="4647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user\Desktop\2021년 1월 15일\camerains.JPG"/>
          <p:cNvPicPr>
            <a:picLocks noChangeAspect="1" noChangeArrowheads="1"/>
          </p:cNvPicPr>
          <p:nvPr/>
        </p:nvPicPr>
        <p:blipFill>
          <a:blip r:embed="rId2" cstate="print"/>
          <a:srcRect r="57601" b="26448"/>
          <a:stretch>
            <a:fillRect/>
          </a:stretch>
        </p:blipFill>
        <p:spPr bwMode="auto">
          <a:xfrm>
            <a:off x="368710" y="1616256"/>
            <a:ext cx="5722374" cy="5241744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007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Calibration Tool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" name="Picture 2" descr="C:\Users\user\Desktop\fresut.JPG"/>
          <p:cNvPicPr>
            <a:picLocks noChangeAspect="1" noChangeArrowheads="1"/>
          </p:cNvPicPr>
          <p:nvPr/>
        </p:nvPicPr>
        <p:blipFill>
          <a:blip r:embed="rId3" cstate="print"/>
          <a:srcRect l="8936" r="37926"/>
          <a:stretch>
            <a:fillRect/>
          </a:stretch>
        </p:blipFill>
        <p:spPr bwMode="auto">
          <a:xfrm>
            <a:off x="6150077" y="5227075"/>
            <a:ext cx="4911213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C:\Users\user\Desktop\hachsf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31614" y="1675480"/>
            <a:ext cx="6260386" cy="288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4342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Sylvester Matrix Equation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4098" name="Picture 2" descr="C:\Users\user\Desktop\sy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644" y="1799150"/>
            <a:ext cx="1949602" cy="423827"/>
          </a:xfrm>
          <a:prstGeom prst="rect">
            <a:avLst/>
          </a:prstGeom>
          <a:noFill/>
        </p:spPr>
      </p:pic>
      <p:pic>
        <p:nvPicPr>
          <p:cNvPr id="14" name="Picture 4" descr="C:\Users\user\Desktop\poasfs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88290"/>
            <a:ext cx="6289432" cy="227398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504038" y="1755776"/>
            <a:ext cx="5687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b="1" dirty="0" smtClean="0">
                <a:solidFill>
                  <a:schemeClr val="accent4"/>
                </a:solidFill>
              </a:rPr>
              <a:t>관련 </a:t>
            </a:r>
            <a:r>
              <a:rPr lang="en-US" altLang="ko-KR" b="1" dirty="0" smtClean="0">
                <a:solidFill>
                  <a:schemeClr val="accent4"/>
                </a:solidFill>
              </a:rPr>
              <a:t>Method</a:t>
            </a:r>
            <a:r>
              <a:rPr lang="ko-KR" altLang="en-US" b="1" dirty="0" smtClean="0">
                <a:solidFill>
                  <a:schemeClr val="accent4"/>
                </a:solidFill>
              </a:rPr>
              <a:t>가 존재하지 않아</a:t>
            </a:r>
            <a:r>
              <a:rPr lang="en-US" altLang="ko-KR" b="1" dirty="0" smtClean="0">
                <a:solidFill>
                  <a:schemeClr val="accent4"/>
                </a:solidFill>
              </a:rPr>
              <a:t>, 4x4 Matrix</a:t>
            </a:r>
            <a:r>
              <a:rPr lang="ko-KR" altLang="en-US" b="1" dirty="0" smtClean="0">
                <a:solidFill>
                  <a:schemeClr val="accent4"/>
                </a:solidFill>
              </a:rPr>
              <a:t>를 계산한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ko-KR" altLang="en-US" b="1" dirty="0" smtClean="0">
                <a:solidFill>
                  <a:schemeClr val="accent4"/>
                </a:solidFill>
              </a:rPr>
              <a:t>후 </a:t>
            </a:r>
            <a:r>
              <a:rPr lang="en-US" altLang="ko-KR" b="1" dirty="0" smtClean="0">
                <a:solidFill>
                  <a:schemeClr val="accent4"/>
                </a:solidFill>
              </a:rPr>
              <a:t>x</a:t>
            </a:r>
            <a:r>
              <a:rPr lang="ko-KR" altLang="en-US" b="1" dirty="0" smtClean="0">
                <a:solidFill>
                  <a:schemeClr val="accent4"/>
                </a:solidFill>
              </a:rPr>
              <a:t>항을 좌변에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상수항을</a:t>
            </a:r>
            <a:r>
              <a:rPr lang="ko-KR" altLang="en-US" b="1" dirty="0" smtClean="0">
                <a:solidFill>
                  <a:schemeClr val="accent4"/>
                </a:solidFill>
              </a:rPr>
              <a:t> 우변에</a:t>
            </a:r>
            <a:r>
              <a:rPr lang="en-US" altLang="ko-KR" b="1" dirty="0" smtClean="0">
                <a:solidFill>
                  <a:schemeClr val="accent4"/>
                </a:solidFill>
              </a:rPr>
              <a:t>….</a:t>
            </a:r>
          </a:p>
          <a:p>
            <a:pPr marL="342900" indent="-342900"/>
            <a:r>
              <a:rPr lang="ko-KR" altLang="en-US" b="1" dirty="0" smtClean="0">
                <a:solidFill>
                  <a:schemeClr val="accent4"/>
                </a:solidFill>
              </a:rPr>
              <a:t>그 후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역행렬을</a:t>
            </a:r>
            <a:r>
              <a:rPr lang="ko-KR" altLang="en-US" b="1" dirty="0" smtClean="0">
                <a:solidFill>
                  <a:schemeClr val="accent4"/>
                </a:solidFill>
              </a:rPr>
              <a:t> 구하는 </a:t>
            </a:r>
            <a:r>
              <a:rPr lang="en-US" altLang="ko-KR" b="1" dirty="0" smtClean="0">
                <a:solidFill>
                  <a:schemeClr val="accent4"/>
                </a:solidFill>
              </a:rPr>
              <a:t>Method</a:t>
            </a:r>
            <a:r>
              <a:rPr lang="ko-KR" altLang="en-US" b="1" dirty="0" smtClean="0">
                <a:solidFill>
                  <a:schemeClr val="accent4"/>
                </a:solidFill>
              </a:rPr>
              <a:t>를 사용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4100" name="Picture 4" descr="C:\Users\user\Desktop\wf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4464" y="5448300"/>
            <a:ext cx="5200650" cy="1409700"/>
          </a:xfrm>
          <a:prstGeom prst="rect">
            <a:avLst/>
          </a:prstGeom>
          <a:noFill/>
        </p:spPr>
      </p:pic>
      <p:pic>
        <p:nvPicPr>
          <p:cNvPr id="4101" name="Picture 5" descr="C:\Users\user\Desktop\aef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15548" y="2595716"/>
            <a:ext cx="5776452" cy="4262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2319866" cy="769441"/>
              <a:chOff x="471977" y="2691080"/>
              <a:chExt cx="23198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198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향후계획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154</Words>
  <Application>Microsoft Office PowerPoint</Application>
  <PresentationFormat>사용자 지정</PresentationFormat>
  <Paragraphs>51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233</cp:revision>
  <dcterms:created xsi:type="dcterms:W3CDTF">2015-07-07T04:48:58Z</dcterms:created>
  <dcterms:modified xsi:type="dcterms:W3CDTF">2021-05-26T09:03:44Z</dcterms:modified>
</cp:coreProperties>
</file>