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7" r:id="rId2"/>
    <p:sldId id="292" r:id="rId3"/>
    <p:sldId id="258" r:id="rId4"/>
    <p:sldId id="282" r:id="rId5"/>
    <p:sldId id="314" r:id="rId6"/>
    <p:sldId id="315" r:id="rId7"/>
    <p:sldId id="308" r:id="rId8"/>
    <p:sldId id="316" r:id="rId9"/>
    <p:sldId id="317" r:id="rId10"/>
    <p:sldId id="318" r:id="rId11"/>
    <p:sldId id="320" r:id="rId12"/>
    <p:sldId id="321" r:id="rId13"/>
    <p:sldId id="322" r:id="rId14"/>
    <p:sldId id="323" r:id="rId15"/>
    <p:sldId id="310" r:id="rId16"/>
    <p:sldId id="311" r:id="rId17"/>
    <p:sldId id="324" r:id="rId18"/>
    <p:sldId id="325" r:id="rId19"/>
    <p:sldId id="326" r:id="rId20"/>
    <p:sldId id="327" r:id="rId21"/>
    <p:sldId id="313" r:id="rId22"/>
    <p:sldId id="278" r:id="rId23"/>
  </p:sldIdLst>
  <p:sldSz cx="9144000" cy="6858000" type="screen4x3"/>
  <p:notesSz cx="6805613" cy="9939338"/>
  <p:embeddedFontLst>
    <p:embeddedFont>
      <p:font typeface="나눔고딕" charset="-127"/>
      <p:regular r:id="rId26"/>
      <p:bold r:id="rId27"/>
    </p:embeddedFont>
    <p:embeddedFont>
      <p:font typeface="맑은 고딕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11" autoAdjust="0"/>
    <p:restoredTop sz="86364" autoAdjust="0"/>
  </p:normalViewPr>
  <p:slideViewPr>
    <p:cSldViewPr snapToGrid="0">
      <p:cViewPr varScale="1">
        <p:scale>
          <a:sx n="69" d="100"/>
          <a:sy n="69" d="100"/>
        </p:scale>
        <p:origin x="-1644" y="-102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2021-06-03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15996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2021-06-03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873049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43437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47001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36827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87057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03268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6227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24830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9278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81698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2755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41939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05838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69641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39004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42363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45819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27653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2021-06-03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2021-06-03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2021-06-03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용접로봇 자동화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용접로봇팀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김태준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하현진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서승훈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Few Shot Learning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조사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748634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실제 용접 데이터 수집 전 적은 데이터셋으로도 학습 가능 여부 확인을 위해 조사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Few Shot Learning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연구 동향 조사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Few Shot Learning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방식별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논문 조사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831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Few Shot Learning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조사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F5EA5B-3058-4CA0-B073-66733B1B2758}"/>
              </a:ext>
            </a:extLst>
          </p:cNvPr>
          <p:cNvSpPr txBox="1"/>
          <p:nvPr/>
        </p:nvSpPr>
        <p:spPr>
          <a:xfrm>
            <a:off x="457200" y="4749252"/>
            <a:ext cx="537839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서포트 데이터와 쿼리 데이터 간의 거리를 측정하는 방식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두 데이터 간의 범주가 같으면 거리를 더 가깝게 두고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범주가 다를 때는 더 멀게 만드는 방법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4FB4B6E-19D4-4D7F-80EB-3AB66ECB3D5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2387052"/>
            <a:ext cx="4914900" cy="2362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4D4F745-AAB5-4549-8067-4C3D915CCA21}"/>
              </a:ext>
            </a:extLst>
          </p:cNvPr>
          <p:cNvSpPr txBox="1"/>
          <p:nvPr/>
        </p:nvSpPr>
        <p:spPr>
          <a:xfrm>
            <a:off x="457200" y="1704425"/>
            <a:ext cx="24913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1-1.1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거리 기반 학습 방식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2853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Few Shot Learning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조사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F5EA5B-3058-4CA0-B073-66733B1B2758}"/>
              </a:ext>
            </a:extLst>
          </p:cNvPr>
          <p:cNvSpPr txBox="1"/>
          <p:nvPr/>
        </p:nvSpPr>
        <p:spPr>
          <a:xfrm>
            <a:off x="457200" y="4588968"/>
            <a:ext cx="635783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CNN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으로 두 데이터 간의 유사도를 판단하고자 특징 추출기를 제작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검증 손실함수의 범주가 같을 때 거리가 멀면 커지고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범주가 다를 때는 거리가 가까우면 커짐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범주가 같은 데이터의 거리가 가까워지고 다른 데이터는 멀어짐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4D4F745-AAB5-4549-8067-4C3D915CCA21}"/>
              </a:ext>
            </a:extLst>
          </p:cNvPr>
          <p:cNvSpPr txBox="1"/>
          <p:nvPr/>
        </p:nvSpPr>
        <p:spPr>
          <a:xfrm>
            <a:off x="457200" y="1692089"/>
            <a:ext cx="275908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1-1.1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거리 기반 학습 방식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1-1.1(1) Siamese network</a:t>
            </a:r>
          </a:p>
        </p:txBody>
      </p:sp>
      <p:pic>
        <p:nvPicPr>
          <p:cNvPr id="12" name="Picture 4" descr="http://t1.kakaocdn.net/braincloud/homepage/article_image/f63e6ad5-645f-4953-9f55-34b7133b534a.png">
            <a:extLst>
              <a:ext uri="{FF2B5EF4-FFF2-40B4-BE49-F238E27FC236}">
                <a16:creationId xmlns:a16="http://schemas.microsoft.com/office/drawing/2014/main" xmlns="" id="{2B6BB001-5729-4580-9E9D-177F5F47B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684" y="2492308"/>
            <a:ext cx="4095751" cy="206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2C23A65-C5D6-4787-A778-700234A438D5}"/>
              </a:ext>
            </a:extLst>
          </p:cNvPr>
          <p:cNvSpPr txBox="1"/>
          <p:nvPr/>
        </p:nvSpPr>
        <p:spPr>
          <a:xfrm>
            <a:off x="256544" y="6413698"/>
            <a:ext cx="9472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출처 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https://www.cs.cmu.edu/~rsalakhu/papers/oneshot1.pdf</a:t>
            </a:r>
            <a:endParaRPr lang="ko-KR" altLang="en-US" sz="1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4364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Few Shot Learning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조사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F5EA5B-3058-4CA0-B073-66733B1B2758}"/>
              </a:ext>
            </a:extLst>
          </p:cNvPr>
          <p:cNvSpPr txBox="1"/>
          <p:nvPr/>
        </p:nvSpPr>
        <p:spPr>
          <a:xfrm>
            <a:off x="457200" y="4112485"/>
            <a:ext cx="8294258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일반적인 네트워크 구조와 달리 그래프 신경망 방식은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Dense graph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구조를 활용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그래프에서 노드는 데이터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노드와 노드를 잇는 선은 데이터 간의 관계 정보를 나타내며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GNN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에서는 노드로부터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feature vector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입력 받음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‘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각 노드에 해당하는 데이터를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feature vector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 초기화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노드 별 거리와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weight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를 확인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 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새로운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feature vector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를 얻어냄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’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의 과정을 반복하며 학습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2C5AA2-8F84-4441-A505-9EBD43972229}"/>
              </a:ext>
            </a:extLst>
          </p:cNvPr>
          <p:cNvSpPr txBox="1"/>
          <p:nvPr/>
        </p:nvSpPr>
        <p:spPr>
          <a:xfrm>
            <a:off x="457200" y="1692089"/>
            <a:ext cx="3066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1-1.2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그래프 신경망 방식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(GNN)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E8D43C9C-6643-46A3-B3BA-E09B0F2178C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2269032"/>
            <a:ext cx="4320089" cy="16973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82FFD62-6E3E-42F6-9AC4-4B0A809C9CAB}"/>
              </a:ext>
            </a:extLst>
          </p:cNvPr>
          <p:cNvSpPr txBox="1"/>
          <p:nvPr/>
        </p:nvSpPr>
        <p:spPr>
          <a:xfrm>
            <a:off x="256544" y="6408107"/>
            <a:ext cx="9472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출처 </a:t>
            </a:r>
            <a:r>
              <a:rPr lang="en-US" altLang="ko-KR" sz="11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https://arxiv.org/pdf/1711.04043.pdf</a:t>
            </a:r>
            <a:endParaRPr lang="ko-KR" altLang="en-US" sz="11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8298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및 다음 주 예정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2087072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1.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데이터 수집 관련 피드백 후 실행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2. Few Shot Learning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관련 조사 후 적용 여부 확인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D2D1CC6-6C7E-4A42-AEE4-FA9DE60AC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69330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로봇 </a:t>
              </a:r>
              <a:r>
                <a:rPr lang="en-US" altLang="ko-KR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Calibration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xmlns="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63683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 상황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Pyside2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 변환 시도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1" name="Picture 2" descr="C:\Users\user\Desktop\aef.JPG">
            <a:extLst>
              <a:ext uri="{FF2B5EF4-FFF2-40B4-BE49-F238E27FC236}">
                <a16:creationId xmlns:a16="http://schemas.microsoft.com/office/drawing/2014/main" xmlns="" id="{31456D68-EF3A-4659-A369-47CD75521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470624"/>
            <a:ext cx="5115926" cy="3068288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84A5B55-1E54-4A89-A214-B139023F3E99}"/>
              </a:ext>
            </a:extLst>
          </p:cNvPr>
          <p:cNvSpPr txBox="1"/>
          <p:nvPr/>
        </p:nvSpPr>
        <p:spPr>
          <a:xfrm>
            <a:off x="416909" y="1810490"/>
            <a:ext cx="34499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PyQt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상업적으로 이용 불가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- PySide2: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상업적인 목적 이용 가능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6094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 상황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Pyside2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 변환 시도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84A5B55-1E54-4A89-A214-B139023F3E99}"/>
              </a:ext>
            </a:extLst>
          </p:cNvPr>
          <p:cNvSpPr txBox="1"/>
          <p:nvPr/>
        </p:nvSpPr>
        <p:spPr>
          <a:xfrm>
            <a:off x="416909" y="1810490"/>
            <a:ext cx="5355312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 환경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Python 2.7,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Tensorflow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1.3.1,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Keras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2.3.1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 PySide2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는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Python 3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버전 이상부터 호환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실패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특정 코드 부분을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Python 3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버전으로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작동시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 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Tensorflow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와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Keras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호환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X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이를 위해 </a:t>
            </a:r>
            <a:r>
              <a:rPr lang="en-US" altLang="ko-KR" sz="1600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Tensorflow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Keras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의 버전을 </a:t>
            </a:r>
            <a:r>
              <a:rPr lang="ko-KR" altLang="en-US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업그레이드시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 Bad Marshal Error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발생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848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 상황</a:t>
            </a: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1-2. Calibration Tool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제작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8" name="Picture 2" descr="C:\Users\user\Desktop\2021년 1월 15일\camerains.JPG">
            <a:extLst>
              <a:ext uri="{FF2B5EF4-FFF2-40B4-BE49-F238E27FC236}">
                <a16:creationId xmlns:a16="http://schemas.microsoft.com/office/drawing/2014/main" xmlns="" id="{C25CDD40-CF59-4709-BFEA-08BAD988A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r="57601" b="26448"/>
          <a:stretch>
            <a:fillRect/>
          </a:stretch>
        </p:blipFill>
        <p:spPr bwMode="auto">
          <a:xfrm>
            <a:off x="516426" y="2980498"/>
            <a:ext cx="2645885" cy="2423654"/>
          </a:xfrm>
          <a:prstGeom prst="rect">
            <a:avLst/>
          </a:prstGeom>
          <a:noFill/>
        </p:spPr>
      </p:pic>
      <p:pic>
        <p:nvPicPr>
          <p:cNvPr id="9" name="Picture 4" descr="C:\Users\user\Desktop\hachsf.JPG">
            <a:extLst>
              <a:ext uri="{FF2B5EF4-FFF2-40B4-BE49-F238E27FC236}">
                <a16:creationId xmlns:a16="http://schemas.microsoft.com/office/drawing/2014/main" xmlns="" id="{F7341E7F-34E1-46BB-8396-BB77554B8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31878" y="2285882"/>
            <a:ext cx="4966636" cy="228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C:\Users\user\Desktop\fresut.JPG">
            <a:extLst>
              <a:ext uri="{FF2B5EF4-FFF2-40B4-BE49-F238E27FC236}">
                <a16:creationId xmlns:a16="http://schemas.microsoft.com/office/drawing/2014/main" xmlns="" id="{1931A551-5AED-4731-AB53-F948B7DA1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 l="8936" r="37926"/>
          <a:stretch>
            <a:fillRect/>
          </a:stretch>
        </p:blipFill>
        <p:spPr bwMode="auto">
          <a:xfrm>
            <a:off x="3831878" y="4900441"/>
            <a:ext cx="4911213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BA2A6C0-67CF-4E68-8205-4A7F028F1AE1}"/>
              </a:ext>
            </a:extLst>
          </p:cNvPr>
          <p:cNvSpPr txBox="1"/>
          <p:nvPr/>
        </p:nvSpPr>
        <p:spPr>
          <a:xfrm>
            <a:off x="591487" y="5622605"/>
            <a:ext cx="2809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[Calibration Tool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과 </a:t>
            </a:r>
            <a:endParaRPr lang="en-US" altLang="ko-KR" sz="14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이를 이용한 실습 사진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  <a:endParaRPr lang="ko-KR" altLang="en-US" sz="14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xmlns="" id="{0152A068-E3DD-4AF2-B5DA-EA916CD9AB4E}"/>
              </a:ext>
            </a:extLst>
          </p:cNvPr>
          <p:cNvSpPr/>
          <p:nvPr/>
        </p:nvSpPr>
        <p:spPr>
          <a:xfrm>
            <a:off x="3301813" y="4192325"/>
            <a:ext cx="442413" cy="404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72373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 상황</a:t>
            </a: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1-3. Sylvester Matrix Equation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633FC27B-55CE-4CAF-90E6-C6DEBF5D0024}"/>
              </a:ext>
            </a:extLst>
          </p:cNvPr>
          <p:cNvGrpSpPr/>
          <p:nvPr/>
        </p:nvGrpSpPr>
        <p:grpSpPr>
          <a:xfrm>
            <a:off x="0" y="1799151"/>
            <a:ext cx="9144000" cy="4554795"/>
            <a:chOff x="0" y="1799151"/>
            <a:chExt cx="9144000" cy="4554795"/>
          </a:xfrm>
        </p:grpSpPr>
        <p:pic>
          <p:nvPicPr>
            <p:cNvPr id="13" name="Picture 2" descr="C:\Users\user\Desktop\sye.JPG">
              <a:extLst>
                <a:ext uri="{FF2B5EF4-FFF2-40B4-BE49-F238E27FC236}">
                  <a16:creationId xmlns:a16="http://schemas.microsoft.com/office/drawing/2014/main" xmlns="" id="{6ACEDD86-1799-449C-927C-A19DB85B4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483" y="1799151"/>
              <a:ext cx="1462202" cy="423827"/>
            </a:xfrm>
            <a:prstGeom prst="rect">
              <a:avLst/>
            </a:prstGeom>
            <a:noFill/>
          </p:spPr>
        </p:pic>
        <p:pic>
          <p:nvPicPr>
            <p:cNvPr id="15" name="Picture 4" descr="C:\Users\user\Desktop\poasfsx.JPG">
              <a:extLst>
                <a:ext uri="{FF2B5EF4-FFF2-40B4-BE49-F238E27FC236}">
                  <a16:creationId xmlns:a16="http://schemas.microsoft.com/office/drawing/2014/main" xmlns="" id="{49BF104D-BEBE-44F0-BAA3-44BC52A2B8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2420888"/>
              <a:ext cx="4717074" cy="2273982"/>
            </a:xfrm>
            <a:prstGeom prst="rect">
              <a:avLst/>
            </a:prstGeom>
            <a:noFill/>
          </p:spPr>
        </p:pic>
        <p:pic>
          <p:nvPicPr>
            <p:cNvPr id="16" name="Picture 4" descr="C:\Users\user\Desktop\wfe.JPG">
              <a:extLst>
                <a:ext uri="{FF2B5EF4-FFF2-40B4-BE49-F238E27FC236}">
                  <a16:creationId xmlns:a16="http://schemas.microsoft.com/office/drawing/2014/main" xmlns="" id="{E3491155-6EEA-40A4-9DA5-1D2FA4F81E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5536" y="4725144"/>
              <a:ext cx="3900488" cy="1409700"/>
            </a:xfrm>
            <a:prstGeom prst="rect">
              <a:avLst/>
            </a:prstGeom>
            <a:noFill/>
          </p:spPr>
        </p:pic>
        <p:pic>
          <p:nvPicPr>
            <p:cNvPr id="17" name="Picture 5" descr="C:\Users\user\Desktop\aef.JPG">
              <a:extLst>
                <a:ext uri="{FF2B5EF4-FFF2-40B4-BE49-F238E27FC236}">
                  <a16:creationId xmlns:a16="http://schemas.microsoft.com/office/drawing/2014/main" xmlns="" id="{90574396-5119-4DD4-AFBA-520BA443E2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811661" y="2852936"/>
              <a:ext cx="4332339" cy="3501010"/>
            </a:xfrm>
            <a:prstGeom prst="rect">
              <a:avLst/>
            </a:prstGeom>
            <a:noFill/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37706FA-E535-4FB1-97A7-472D8214ADB9}"/>
              </a:ext>
            </a:extLst>
          </p:cNvPr>
          <p:cNvSpPr txBox="1"/>
          <p:nvPr/>
        </p:nvSpPr>
        <p:spPr>
          <a:xfrm>
            <a:off x="3297464" y="1799151"/>
            <a:ext cx="558999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관련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Method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존재하지 않기에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먼저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, 4x4 Matrix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를 계산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그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,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x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항을 좌변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상수항을 우변으로 이동 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역행렬을 구하는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를 사용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390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428035"/>
            <a:chOff x="2362014" y="1484405"/>
            <a:chExt cx="7225457" cy="190404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1003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자동화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xmlns="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6368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 상황</a:t>
            </a: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1-4.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Tool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각도 계산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4" name="Picture 3" descr="C:\Users\user\Desktop\fasef.JPG">
            <a:extLst>
              <a:ext uri="{FF2B5EF4-FFF2-40B4-BE49-F238E27FC236}">
                <a16:creationId xmlns:a16="http://schemas.microsoft.com/office/drawing/2014/main" xmlns="" id="{F759DEC6-3440-4448-98F4-9B2E91584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70"/>
          <a:stretch>
            <a:fillRect/>
          </a:stretch>
        </p:blipFill>
        <p:spPr bwMode="auto">
          <a:xfrm>
            <a:off x="256544" y="1991366"/>
            <a:ext cx="8691243" cy="36966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46876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향후 계획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21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4CE5C933-91E7-4233-BE92-BEAB2C88302B}"/>
              </a:ext>
            </a:extLst>
          </p:cNvPr>
          <p:cNvGrpSpPr/>
          <p:nvPr/>
        </p:nvGrpSpPr>
        <p:grpSpPr>
          <a:xfrm>
            <a:off x="859391" y="1637477"/>
            <a:ext cx="7416824" cy="3672408"/>
            <a:chOff x="827584" y="2204864"/>
            <a:chExt cx="7416824" cy="367240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2CC882CE-AF42-4E1C-8546-704317D0C0CB}"/>
                </a:ext>
              </a:extLst>
            </p:cNvPr>
            <p:cNvSpPr/>
            <p:nvPr/>
          </p:nvSpPr>
          <p:spPr>
            <a:xfrm>
              <a:off x="827584" y="2204864"/>
              <a:ext cx="2016224" cy="1584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Python2</a:t>
              </a:r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FEF6180A-B947-43D9-A6B9-C31182CC24C7}"/>
                </a:ext>
              </a:extLst>
            </p:cNvPr>
            <p:cNvSpPr/>
            <p:nvPr/>
          </p:nvSpPr>
          <p:spPr>
            <a:xfrm>
              <a:off x="827584" y="4293096"/>
              <a:ext cx="2016224" cy="1584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Python3</a:t>
              </a:r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F2C06F8D-16B8-44FD-85E9-8387F734D049}"/>
                </a:ext>
              </a:extLst>
            </p:cNvPr>
            <p:cNvSpPr/>
            <p:nvPr/>
          </p:nvSpPr>
          <p:spPr>
            <a:xfrm>
              <a:off x="2915816" y="2204864"/>
              <a:ext cx="5328592" cy="1584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WxPython</a:t>
              </a:r>
              <a:r>
                <a:rPr lang="en-US" altLang="ko-KR" dirty="0">
                  <a:solidFill>
                    <a:schemeClr val="tx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사용</a:t>
              </a:r>
              <a:r>
                <a:rPr lang="en-US" altLang="ko-KR" dirty="0">
                  <a:solidFill>
                    <a:schemeClr val="tx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, </a:t>
              </a:r>
              <a:r>
                <a:rPr lang="en-US" altLang="ko-KR" b="1" dirty="0">
                  <a:solidFill>
                    <a:schemeClr val="tx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Calibration </a:t>
              </a:r>
              <a:r>
                <a:rPr lang="ko-KR" altLang="en-US" b="1" dirty="0">
                  <a:solidFill>
                    <a:schemeClr val="tx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프로그램 </a:t>
              </a:r>
              <a:r>
                <a:rPr lang="ko-KR" altLang="en-US" b="1" dirty="0" err="1">
                  <a:solidFill>
                    <a:schemeClr val="tx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재작성</a:t>
              </a:r>
              <a:endParaRPr lang="ko-KR" altLang="en-US" b="1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75D1271A-0A7C-400B-B5DD-B71368D2AE4C}"/>
                </a:ext>
              </a:extLst>
            </p:cNvPr>
            <p:cNvSpPr/>
            <p:nvPr/>
          </p:nvSpPr>
          <p:spPr>
            <a:xfrm>
              <a:off x="2915816" y="4293096"/>
              <a:ext cx="5328592" cy="1584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5610522A-9FB9-4CC8-ABBF-A1AA647E99E0}"/>
                </a:ext>
              </a:extLst>
            </p:cNvPr>
            <p:cNvSpPr/>
            <p:nvPr/>
          </p:nvSpPr>
          <p:spPr>
            <a:xfrm>
              <a:off x="3203848" y="4725144"/>
              <a:ext cx="4572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PySide2</a:t>
              </a:r>
              <a:r>
                <a:rPr lang="ko-KR" altLang="en-US" dirty="0">
                  <a:solidFill>
                    <a:schemeClr val="tx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로 변환</a:t>
              </a:r>
              <a:endParaRPr lang="en-US" altLang="ko-KR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algn="ctr"/>
              <a:r>
                <a:rPr lang="ko-KR" altLang="en-US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현재 작성된 </a:t>
              </a:r>
              <a:r>
                <a:rPr lang="en-US" altLang="ko-KR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Software GUI</a:t>
              </a:r>
              <a:r>
                <a:rPr lang="ko-KR" altLang="en-US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랑 연동</a:t>
              </a:r>
              <a:endParaRPr lang="ko-KR" altLang="en-US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007311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72F4400-072C-4B3D-9BAD-9DA70D8AB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FABADD19-C0F6-4381-8CB8-B7CBCD7E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다음 주 작업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결론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>
                <a:solidFill>
                  <a:srgbClr val="1D314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목차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17914D3-CB5E-4C68-8EB4-A506F910E5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5666C08D-42EF-4B68-9411-371F1792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불량 확인 실습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704071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용접실의 용접로봇을 이용하여 실습을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JIG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위치와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Config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적용되는 위치의 이상현상으로 인해 제한 발생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899C3A1-8D02-40A5-AAF0-BD7468F88DBB}"/>
              </a:ext>
            </a:extLst>
          </p:cNvPr>
          <p:cNvSpPr txBox="1"/>
          <p:nvPr/>
        </p:nvSpPr>
        <p:spPr>
          <a:xfrm>
            <a:off x="1316975" y="6027814"/>
            <a:ext cx="2809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로봇 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Jig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충돌 사진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  <a:endParaRPr lang="ko-KR" altLang="en-US" sz="14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3" name="그림 2" descr="벽이(가) 표시된 사진&#10;&#10;자동 생성된 설명">
            <a:extLst>
              <a:ext uri="{FF2B5EF4-FFF2-40B4-BE49-F238E27FC236}">
                <a16:creationId xmlns:a16="http://schemas.microsoft.com/office/drawing/2014/main" xmlns="" id="{EEB0722F-F6B1-42F9-BC21-D3B4BF6D45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1775" y="2701681"/>
            <a:ext cx="4239732" cy="317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1-2. MIG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논문 조사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640592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MIG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용접에서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Laser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용접을 접목하는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Hybrid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관련 논문 탐색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MIG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용접의 제한 사항 중 전류 세기와 용접부의 속도 연관 논문 탐색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8485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1-3. Semantic Segmentation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논문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7406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FCN(Fully-Convolutional Network) for Semantic Segmentation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논문 탐색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0338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및 다음 주 예정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2-1.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논문 탐색 및 분석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8242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함께 첨부해드린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MIG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관련 논문들과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FCN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논문을 분석하여 리뷰해보고자 합니다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D2D1CC6-6C7E-4A42-AEE4-FA9DE60AC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0925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및 다음 주 예정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2-2.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불량 확인 실습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622317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 설치된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Jig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이외에 다른 지지대를 이용하여 실습을 도전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다른 지지대가 좌우 방향 지지는 되나 앞뒤 방향 지지가 되질 않아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움직임이 큰 현상을 방지할 방법 탐색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D2D1CC6-6C7E-4A42-AEE4-FA9DE60AC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67D6520C-AA57-40B0-84D1-03B26F675CC2}"/>
              </a:ext>
            </a:extLst>
          </p:cNvPr>
          <p:cNvGrpSpPr/>
          <p:nvPr/>
        </p:nvGrpSpPr>
        <p:grpSpPr>
          <a:xfrm>
            <a:off x="364803" y="3082143"/>
            <a:ext cx="6783047" cy="2908551"/>
            <a:chOff x="364803" y="2903581"/>
            <a:chExt cx="6783047" cy="29085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443CFDD5-B905-416C-A762-E6D8F473BB92}"/>
                </a:ext>
              </a:extLst>
            </p:cNvPr>
            <p:cNvSpPr txBox="1"/>
            <p:nvPr/>
          </p:nvSpPr>
          <p:spPr>
            <a:xfrm>
              <a:off x="2349438" y="5504355"/>
              <a:ext cx="2809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[Pipe </a:t>
              </a:r>
              <a:r>
                <a:rPr lang="ko-KR" altLang="en-US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지지 사진</a:t>
              </a:r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]</a:t>
              </a:r>
              <a:endPara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391140F8-5502-46C8-991C-64B61E9C9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868843" y="2903581"/>
              <a:ext cx="3279007" cy="2459255"/>
            </a:xfrm>
            <a:prstGeom prst="rect">
              <a:avLst/>
            </a:prstGeom>
          </p:spPr>
        </p:pic>
        <p:pic>
          <p:nvPicPr>
            <p:cNvPr id="7" name="그림 6" descr="실내, 더러운이(가) 표시된 사진&#10;&#10;자동 생성된 설명">
              <a:extLst>
                <a:ext uri="{FF2B5EF4-FFF2-40B4-BE49-F238E27FC236}">
                  <a16:creationId xmlns:a16="http://schemas.microsoft.com/office/drawing/2014/main" xmlns="" id="{F10513B7-FCDA-4552-AD98-0C1FB3AB1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64803" y="2903581"/>
              <a:ext cx="3270852" cy="24531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483784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불량 검사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xmlns="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9355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3891</TotalTime>
  <Words>668</Words>
  <Application>Microsoft Office PowerPoint</Application>
  <PresentationFormat>화면 슬라이드 쇼(4:3)</PresentationFormat>
  <Paragraphs>123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굴림</vt:lpstr>
      <vt:lpstr>Arial</vt:lpstr>
      <vt:lpstr>210 옴니고딕 030</vt:lpstr>
      <vt:lpstr>나눔고딕</vt:lpstr>
      <vt:lpstr>Wingdings</vt:lpstr>
      <vt:lpstr>맑은 고딕</vt:lpstr>
      <vt:lpstr>Office 테마</vt:lpstr>
      <vt:lpstr>용접로봇 자동화</vt:lpstr>
      <vt:lpstr>슬라이드 2</vt:lpstr>
      <vt:lpstr>목차</vt:lpstr>
      <vt:lpstr>1. 이번 주 작업</vt:lpstr>
      <vt:lpstr>1. 이번 주 작업</vt:lpstr>
      <vt:lpstr>1. 이번 주 작업</vt:lpstr>
      <vt:lpstr>2. 이번 주 및 다음 주 예정</vt:lpstr>
      <vt:lpstr>2. 이번 주 및 다음 주 예정</vt:lpstr>
      <vt:lpstr>슬라이드 9</vt:lpstr>
      <vt:lpstr>1. 이번 주 작업</vt:lpstr>
      <vt:lpstr>1. 이번 주 작업</vt:lpstr>
      <vt:lpstr>1. 이번 주 작업</vt:lpstr>
      <vt:lpstr>1. 이번 주 작업</vt:lpstr>
      <vt:lpstr>2. 이번 주 및 다음 주 예정</vt:lpstr>
      <vt:lpstr>슬라이드 15</vt:lpstr>
      <vt:lpstr>1. 현재 상황</vt:lpstr>
      <vt:lpstr>1. 현재 상황</vt:lpstr>
      <vt:lpstr>1. 현재 상황</vt:lpstr>
      <vt:lpstr>1. 현재 상황</vt:lpstr>
      <vt:lpstr>1. 현재 상황</vt:lpstr>
      <vt:lpstr>2. 향후 계획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user</cp:lastModifiedBy>
  <cp:revision>215</cp:revision>
  <cp:lastPrinted>2011-08-28T13:13:29Z</cp:lastPrinted>
  <dcterms:created xsi:type="dcterms:W3CDTF">2011-08-24T01:05:33Z</dcterms:created>
  <dcterms:modified xsi:type="dcterms:W3CDTF">2021-06-03T01:55:26Z</dcterms:modified>
</cp:coreProperties>
</file>