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49" r:id="rId4"/>
    <p:sldId id="393" r:id="rId5"/>
    <p:sldId id="342" r:id="rId6"/>
    <p:sldId id="395" r:id="rId7"/>
    <p:sldId id="396" r:id="rId8"/>
    <p:sldId id="398" r:id="rId9"/>
    <p:sldId id="350" r:id="rId10"/>
    <p:sldId id="3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8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4509" y="1741920"/>
            <a:ext cx="10099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/>
              <a:t>- </a:t>
            </a:r>
            <a:r>
              <a:rPr lang="ko-KR" altLang="en-US" b="1" dirty="0" smtClean="0"/>
              <a:t>변리사분께 지금까지 진행된 연구사항 설명 및 특허에 필요한 자료제출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기한미정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 </a:t>
            </a:r>
            <a:r>
              <a:rPr lang="ko-KR" altLang="en-US" b="1" dirty="0" smtClean="0"/>
              <a:t>코드상에서 </a:t>
            </a:r>
            <a:r>
              <a:rPr lang="en-US" altLang="ko-KR" b="1" dirty="0" err="1" smtClean="0"/>
              <a:t>Dwg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-&gt; </a:t>
            </a:r>
            <a:r>
              <a:rPr lang="en-US" altLang="ko-KR" b="1" dirty="0" err="1" smtClean="0"/>
              <a:t>Dxf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파일로 변환할 수 있는 지 여부 파악</a:t>
            </a:r>
            <a:endParaRPr lang="en-US" altLang="ko-KR" b="1" dirty="0" smtClean="0"/>
          </a:p>
          <a:p>
            <a:pPr marL="342900" indent="-342900">
              <a:buFontTx/>
              <a:buChar char="-"/>
            </a:pPr>
            <a:endParaRPr lang="en-US" altLang="ko-KR" b="1" dirty="0" smtClean="0"/>
          </a:p>
          <a:p>
            <a:pPr marL="342900" indent="-342900">
              <a:buFontTx/>
              <a:buChar char="-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 </a:t>
            </a:r>
            <a:r>
              <a:rPr lang="ko-KR" altLang="en-US" b="1" dirty="0" smtClean="0"/>
              <a:t>추출한 데이터의 의미파악</a:t>
            </a:r>
            <a:endParaRPr lang="en-US" altLang="ko-KR" b="1" dirty="0"/>
          </a:p>
        </p:txBody>
      </p:sp>
      <p:pic>
        <p:nvPicPr>
          <p:cNvPr id="7" name="Picture 2" descr="C:\Users\user\Desktop\s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943" y="3879272"/>
            <a:ext cx="11306175" cy="2978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378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특허진행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CAD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파일 접근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금주진행상황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7414" y="2863070"/>
            <a:ext cx="6931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err="1" smtClean="0">
                <a:solidFill>
                  <a:schemeClr val="accent4"/>
                </a:solidFill>
              </a:rPr>
              <a:t>특허시</a:t>
            </a:r>
            <a:r>
              <a:rPr lang="ko-KR" altLang="en-US" b="1" dirty="0" smtClean="0">
                <a:solidFill>
                  <a:schemeClr val="accent4"/>
                </a:solidFill>
              </a:rPr>
              <a:t>  필요한  자료 제작  및 정리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-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Onyou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변리사 사무소 방문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미실시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- 2020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8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26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~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9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18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PPT </a:t>
            </a:r>
            <a:r>
              <a:rPr lang="ko-KR" altLang="en-US" b="1" dirty="0" smtClean="0">
                <a:solidFill>
                  <a:schemeClr val="accent4"/>
                </a:solidFill>
              </a:rPr>
              <a:t>분석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0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파일 접근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8255" y="2299855"/>
            <a:ext cx="3491345" cy="14962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2109" y="4378037"/>
            <a:ext cx="3491345" cy="14962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0255" y="2341419"/>
            <a:ext cx="6691745" cy="1496291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최종적으로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T-in </a:t>
            </a:r>
            <a:r>
              <a:rPr lang="ko-KR" altLang="en-US" b="1" dirty="0" smtClean="0">
                <a:solidFill>
                  <a:schemeClr val="tx1"/>
                </a:solidFill>
              </a:rPr>
              <a:t>에서 원하는 형태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이미지를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스캔하여</a:t>
            </a:r>
            <a:r>
              <a:rPr lang="ko-KR" altLang="en-US" b="1" dirty="0" smtClean="0">
                <a:solidFill>
                  <a:schemeClr val="tx1"/>
                </a:solidFill>
              </a:rPr>
              <a:t> 산출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0255" y="4378037"/>
            <a:ext cx="6691745" cy="1496291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CAD </a:t>
            </a:r>
            <a:r>
              <a:rPr lang="ko-KR" altLang="en-US" b="1" dirty="0" smtClean="0">
                <a:solidFill>
                  <a:schemeClr val="tx1"/>
                </a:solidFill>
              </a:rPr>
              <a:t>파일에 존재하는 값들을 그대로 가져와서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알고리즘을 통해 해결이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0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파일 접근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618" y="3934691"/>
            <a:ext cx="2036618" cy="10390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7564" y="2175164"/>
            <a:ext cx="6054436" cy="1496291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Drawing</a:t>
            </a:r>
            <a:r>
              <a:rPr lang="ko-KR" altLang="en-US" b="1" dirty="0" smtClean="0">
                <a:solidFill>
                  <a:schemeClr val="tx1"/>
                </a:solidFill>
              </a:rPr>
              <a:t>파일</a:t>
            </a:r>
            <a:r>
              <a:rPr lang="en-US" altLang="ko-KR" b="1" dirty="0" smtClean="0">
                <a:solidFill>
                  <a:schemeClr val="tx1"/>
                </a:solidFill>
              </a:rPr>
              <a:t>,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AutoCad</a:t>
            </a:r>
            <a:r>
              <a:rPr lang="ko-KR" altLang="en-US" b="1" dirty="0" smtClean="0">
                <a:solidFill>
                  <a:schemeClr val="tx1"/>
                </a:solidFill>
              </a:rPr>
              <a:t> 파일의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확장자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가장 많이 쓰이는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확장자이며</a:t>
            </a:r>
            <a:r>
              <a:rPr lang="en-US" altLang="ko-KR" b="1" dirty="0" smtClean="0">
                <a:solidFill>
                  <a:schemeClr val="tx1"/>
                </a:solidFill>
              </a:rPr>
              <a:t>, T-in</a:t>
            </a:r>
            <a:r>
              <a:rPr lang="ko-KR" altLang="en-US" b="1" dirty="0" smtClean="0">
                <a:solidFill>
                  <a:schemeClr val="tx1"/>
                </a:solidFill>
              </a:rPr>
              <a:t>에서 제공해준 여러 설계사들의 파일 역시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이 확장자로 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57454" y="5084618"/>
            <a:ext cx="6234545" cy="1496291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도면 파일의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ASCII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또는 이진 파일이며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상이한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캐드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프로그램에 의해 생성된 데이터 파일을 읽을 수 있도록 작성된 파일 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이 확장자는 다른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캐드데이터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및 그래픽 프로그램에 의한 파일들도 상호교환이 가능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9054" y="2396837"/>
            <a:ext cx="2036618" cy="10390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*.dwg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346" y="5320146"/>
            <a:ext cx="2036618" cy="10390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*.dxf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0" idx="1"/>
          </p:cNvCxnSpPr>
          <p:nvPr/>
        </p:nvCxnSpPr>
        <p:spPr>
          <a:xfrm flipV="1">
            <a:off x="2563090" y="2916383"/>
            <a:ext cx="955964" cy="117070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3" idx="1"/>
          </p:cNvCxnSpPr>
          <p:nvPr/>
        </p:nvCxnSpPr>
        <p:spPr>
          <a:xfrm>
            <a:off x="2535381" y="4821381"/>
            <a:ext cx="955965" cy="101831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178960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CAD 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확장자</a:t>
            </a:r>
            <a:r>
              <a:rPr lang="ko-KR" altLang="en-US" b="1" dirty="0" smtClean="0"/>
              <a:t> 종류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dwg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dxf</a:t>
            </a:r>
            <a:r>
              <a:rPr lang="en-US" altLang="ko-KR" b="1" dirty="0" smtClean="0"/>
              <a:t>, dwt, </a:t>
            </a:r>
            <a:r>
              <a:rPr lang="en-US" altLang="ko-KR" b="1" dirty="0" err="1" smtClean="0"/>
              <a:t>dwf</a:t>
            </a:r>
            <a:r>
              <a:rPr lang="en-US" altLang="ko-KR" b="1" dirty="0" smtClean="0"/>
              <a:t>, IGES, STEP, KOSDIC, STL, CALS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0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파일 접근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2074" y="1925783"/>
            <a:ext cx="8769926" cy="1496291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 설계사들이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AutoCad</a:t>
            </a:r>
            <a:r>
              <a:rPr lang="ko-KR" altLang="en-US" b="1" dirty="0" smtClean="0">
                <a:solidFill>
                  <a:schemeClr val="tx1"/>
                </a:solidFill>
              </a:rPr>
              <a:t>에서 설계도면을 작성해서 저장하면</a:t>
            </a:r>
            <a:r>
              <a:rPr lang="en-US" altLang="ko-KR" b="1" dirty="0" smtClean="0">
                <a:solidFill>
                  <a:schemeClr val="tx1"/>
                </a:solidFill>
              </a:rPr>
              <a:t>, *.dwg </a:t>
            </a:r>
            <a:r>
              <a:rPr lang="ko-KR" altLang="en-US" b="1" dirty="0" smtClean="0">
                <a:solidFill>
                  <a:schemeClr val="tx1"/>
                </a:solidFill>
              </a:rPr>
              <a:t>형태를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갖게됨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 따라서</a:t>
            </a:r>
            <a:r>
              <a:rPr lang="en-US" altLang="ko-KR" b="1" dirty="0" smtClean="0">
                <a:solidFill>
                  <a:schemeClr val="tx1"/>
                </a:solidFill>
              </a:rPr>
              <a:t>, Raw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데이터는 </a:t>
            </a:r>
            <a:r>
              <a:rPr lang="en-US" altLang="ko-KR" b="1" dirty="0" smtClean="0">
                <a:solidFill>
                  <a:schemeClr val="tx1"/>
                </a:solidFill>
              </a:rPr>
              <a:t>*.dwg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확장자를</a:t>
            </a:r>
            <a:r>
              <a:rPr lang="ko-KR" altLang="en-US" b="1" dirty="0" smtClean="0">
                <a:solidFill>
                  <a:schemeClr val="tx1"/>
                </a:solidFill>
              </a:rPr>
              <a:t> 가지고 있음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35927" y="4821382"/>
            <a:ext cx="8756074" cy="1496291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이를 코드에서 활용하기 위해서는 </a:t>
            </a:r>
            <a:r>
              <a:rPr lang="en-US" altLang="ko-KR" b="1" dirty="0" smtClean="0">
                <a:solidFill>
                  <a:schemeClr val="tx1"/>
                </a:solidFill>
              </a:rPr>
              <a:t>*.dxf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확장자로</a:t>
            </a:r>
            <a:r>
              <a:rPr lang="ko-KR" altLang="en-US" b="1" dirty="0" smtClean="0">
                <a:solidFill>
                  <a:schemeClr val="tx1"/>
                </a:solidFill>
              </a:rPr>
              <a:t> 바꾼 다음에야 값을 추출 가능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873" y="2119746"/>
            <a:ext cx="2036618" cy="10390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*.dwg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8874" y="5043056"/>
            <a:ext cx="2036618" cy="10390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*.dxf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0" idx="2"/>
            <a:endCxn id="13" idx="0"/>
          </p:cNvCxnSpPr>
          <p:nvPr/>
        </p:nvCxnSpPr>
        <p:spPr>
          <a:xfrm>
            <a:off x="1697182" y="3158837"/>
            <a:ext cx="1" cy="188421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0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파일 접근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C:\Users\user\Desktop\s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943" y="2726171"/>
            <a:ext cx="11306175" cy="3476625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457200" y="1634838"/>
            <a:ext cx="11305309" cy="1122217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Dxf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파일을 접근해서 데이터를 추출하는데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성공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코드상에서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Dwg</a:t>
            </a:r>
            <a:r>
              <a:rPr lang="en-US" altLang="ko-KR" b="1" dirty="0" smtClean="0">
                <a:solidFill>
                  <a:schemeClr val="tx1"/>
                </a:solidFill>
              </a:rPr>
              <a:t> -&gt;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Dxf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파일로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변환해야함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253</Words>
  <Application>Microsoft Office PowerPoint</Application>
  <PresentationFormat>사용자 지정</PresentationFormat>
  <Paragraphs>70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265</cp:revision>
  <dcterms:created xsi:type="dcterms:W3CDTF">2015-07-07T04:48:58Z</dcterms:created>
  <dcterms:modified xsi:type="dcterms:W3CDTF">2021-06-05T01:55:50Z</dcterms:modified>
</cp:coreProperties>
</file>