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92" r:id="rId3"/>
    <p:sldId id="258" r:id="rId4"/>
    <p:sldId id="282" r:id="rId5"/>
    <p:sldId id="314" r:id="rId6"/>
    <p:sldId id="315" r:id="rId7"/>
    <p:sldId id="308" r:id="rId8"/>
    <p:sldId id="316" r:id="rId9"/>
    <p:sldId id="317" r:id="rId10"/>
    <p:sldId id="318" r:id="rId11"/>
    <p:sldId id="323" r:id="rId12"/>
    <p:sldId id="310" r:id="rId13"/>
    <p:sldId id="311" r:id="rId14"/>
    <p:sldId id="324" r:id="rId15"/>
    <p:sldId id="325" r:id="rId16"/>
    <p:sldId id="327" r:id="rId17"/>
    <p:sldId id="313" r:id="rId18"/>
    <p:sldId id="278" r:id="rId19"/>
  </p:sldIdLst>
  <p:sldSz cx="9144000" cy="6858000" type="screen4x3"/>
  <p:notesSz cx="6805613" cy="9939338"/>
  <p:embeddedFontLst>
    <p:embeddedFont>
      <p:font typeface="나눔고딕" charset="-127"/>
      <p:regular r:id="rId22"/>
      <p:bold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9" d="100"/>
          <a:sy n="69" d="100"/>
        </p:scale>
        <p:origin x="-164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05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622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483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278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583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964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900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236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76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.cmu.edu/~rsalakhu/papers/oneshot1.pdf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Few Shot Learning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4863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용접 데이터 수집 전 적은 데이터셋으로도 학습 가능 여부 확인을 위해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Few Shot Learning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동향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Few Shot Learning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방식별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9" name="Picture 4" descr="http://t1.kakaocdn.net/braincloud/homepage/article_image/f63e6ad5-645f-4953-9f55-34b7133b534a.png">
            <a:extLst>
              <a:ext uri="{FF2B5EF4-FFF2-40B4-BE49-F238E27FC236}">
                <a16:creationId xmlns:a16="http://schemas.microsoft.com/office/drawing/2014/main" xmlns="" id="{2B6BB001-5729-4580-9E9D-177F5F47B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4843" y="3299616"/>
            <a:ext cx="4095751" cy="20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D43C9C-6643-46A3-B3BA-E09B0F2178C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0260" y="3504708"/>
            <a:ext cx="4320089" cy="16973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1913" y="5479875"/>
            <a:ext cx="586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출처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6"/>
              </a:rPr>
              <a:t>https://www.cs.cmu.edu/~rsalakhu/papers/oneshot1.pdf</a:t>
            </a:r>
            <a:endParaRPr lang="en-US" altLang="ko-KR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https://arxiv.org/pdf/1711.04043.pdf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ko-KR" altLang="en-US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31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20870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정상 데이터 수집 관련 우성하이테크에 문의 예정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데이터 수집 관련 용접 학원 알아볼 예정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933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368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Pyside2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 시도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1" name="Picture 2" descr="C:\Users\user\Desktop\aef.JPG">
            <a:extLst>
              <a:ext uri="{FF2B5EF4-FFF2-40B4-BE49-F238E27FC236}">
                <a16:creationId xmlns:a16="http://schemas.microsoft.com/office/drawing/2014/main" xmlns="" id="{31456D68-EF3A-4659-A369-47CD7552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70624"/>
            <a:ext cx="5115926" cy="3068288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4A5B55-1E54-4A89-A214-B139023F3E99}"/>
              </a:ext>
            </a:extLst>
          </p:cNvPr>
          <p:cNvSpPr txBox="1"/>
          <p:nvPr/>
        </p:nvSpPr>
        <p:spPr>
          <a:xfrm>
            <a:off x="416909" y="1810490"/>
            <a:ext cx="3449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PyQt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상업적으로 이용 불가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PySide2: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상업적인 목적 이용 가능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0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Pyside2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변환 시도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4A5B55-1E54-4A89-A214-B139023F3E99}"/>
              </a:ext>
            </a:extLst>
          </p:cNvPr>
          <p:cNvSpPr txBox="1"/>
          <p:nvPr/>
        </p:nvSpPr>
        <p:spPr>
          <a:xfrm>
            <a:off x="416909" y="1810490"/>
            <a:ext cx="5355312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환경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Python 2.7,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1.3.1,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Keras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2.3.1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PySide2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Python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버전 이상부터 호환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특정 코드 부분을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버전으로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작동시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호환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이를 위해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Tensorflow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Keras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버전을 업그레이드시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Bad Marshal Error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4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Calibration Tool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Picture 2" descr="C:\Users\user\Desktop\2021년 1월 15일\camerains.JPG">
            <a:extLst>
              <a:ext uri="{FF2B5EF4-FFF2-40B4-BE49-F238E27FC236}">
                <a16:creationId xmlns:a16="http://schemas.microsoft.com/office/drawing/2014/main" xmlns="" id="{C25CDD40-CF59-4709-BFEA-08BAD988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57601" b="26448"/>
          <a:stretch>
            <a:fillRect/>
          </a:stretch>
        </p:blipFill>
        <p:spPr bwMode="auto">
          <a:xfrm>
            <a:off x="516426" y="2980498"/>
            <a:ext cx="2645885" cy="2423654"/>
          </a:xfrm>
          <a:prstGeom prst="rect">
            <a:avLst/>
          </a:prstGeom>
          <a:noFill/>
        </p:spPr>
      </p:pic>
      <p:pic>
        <p:nvPicPr>
          <p:cNvPr id="9" name="Picture 4" descr="C:\Users\user\Desktop\hachsf.JPG">
            <a:extLst>
              <a:ext uri="{FF2B5EF4-FFF2-40B4-BE49-F238E27FC236}">
                <a16:creationId xmlns:a16="http://schemas.microsoft.com/office/drawing/2014/main" xmlns="" id="{F7341E7F-34E1-46BB-8396-BB77554B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31878" y="2285882"/>
            <a:ext cx="4966636" cy="228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user\Desktop\fresut.JPG">
            <a:extLst>
              <a:ext uri="{FF2B5EF4-FFF2-40B4-BE49-F238E27FC236}">
                <a16:creationId xmlns:a16="http://schemas.microsoft.com/office/drawing/2014/main" xmlns="" id="{1931A551-5AED-4731-AB53-F948B7DA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8936" r="37926"/>
          <a:stretch>
            <a:fillRect/>
          </a:stretch>
        </p:blipFill>
        <p:spPr bwMode="auto">
          <a:xfrm>
            <a:off x="3831878" y="4900441"/>
            <a:ext cx="49112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A2A6C0-67CF-4E68-8205-4A7F028F1AE1}"/>
              </a:ext>
            </a:extLst>
          </p:cNvPr>
          <p:cNvSpPr txBox="1"/>
          <p:nvPr/>
        </p:nvSpPr>
        <p:spPr>
          <a:xfrm>
            <a:off x="591487" y="5622605"/>
            <a:ext cx="2809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[Calibration Tool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이용한 실습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0152A068-E3DD-4AF2-B5DA-EA916CD9AB4E}"/>
              </a:ext>
            </a:extLst>
          </p:cNvPr>
          <p:cNvSpPr/>
          <p:nvPr/>
        </p:nvSpPr>
        <p:spPr>
          <a:xfrm>
            <a:off x="3301813" y="4192325"/>
            <a:ext cx="442413" cy="404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237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Tool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각도 계산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4" name="Picture 3" descr="C:\Users\user\Desktop\fasef.JPG">
            <a:extLst>
              <a:ext uri="{FF2B5EF4-FFF2-40B4-BE49-F238E27FC236}">
                <a16:creationId xmlns:a16="http://schemas.microsoft.com/office/drawing/2014/main" xmlns="" id="{F759DEC6-3440-4448-98F4-9B2E9158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70"/>
          <a:stretch>
            <a:fillRect/>
          </a:stretch>
        </p:blipFill>
        <p:spPr bwMode="auto">
          <a:xfrm>
            <a:off x="256544" y="1991366"/>
            <a:ext cx="8691243" cy="3696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687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 계획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CE5C933-91E7-4233-BE92-BEAB2C88302B}"/>
              </a:ext>
            </a:extLst>
          </p:cNvPr>
          <p:cNvGrpSpPr/>
          <p:nvPr/>
        </p:nvGrpSpPr>
        <p:grpSpPr>
          <a:xfrm>
            <a:off x="859391" y="1637477"/>
            <a:ext cx="7416824" cy="3672408"/>
            <a:chOff x="827584" y="2204864"/>
            <a:chExt cx="7416824" cy="3672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2CC882CE-AF42-4E1C-8546-704317D0C0CB}"/>
                </a:ext>
              </a:extLst>
            </p:cNvPr>
            <p:cNvSpPr/>
            <p:nvPr/>
          </p:nvSpPr>
          <p:spPr>
            <a:xfrm>
              <a:off x="827584" y="2204864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Python2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EF6180A-B947-43D9-A6B9-C31182CC24C7}"/>
                </a:ext>
              </a:extLst>
            </p:cNvPr>
            <p:cNvSpPr/>
            <p:nvPr/>
          </p:nvSpPr>
          <p:spPr>
            <a:xfrm>
              <a:off x="827584" y="4293096"/>
              <a:ext cx="2016224" cy="158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Python3</a:t>
              </a:r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F2C06F8D-16B8-44FD-85E9-8387F734D049}"/>
                </a:ext>
              </a:extLst>
            </p:cNvPr>
            <p:cNvSpPr/>
            <p:nvPr/>
          </p:nvSpPr>
          <p:spPr>
            <a:xfrm>
              <a:off x="2915816" y="2204864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WxPython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사용</a:t>
              </a:r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en-US" altLang="ko-KR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 </a:t>
              </a:r>
              <a:r>
                <a:rPr lang="ko-KR" altLang="en-US" b="1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프로그램 </a:t>
              </a:r>
              <a:r>
                <a:rPr lang="ko-KR" altLang="en-US" b="1" dirty="0" err="1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재작성</a:t>
              </a:r>
              <a:endParaRPr lang="ko-KR" altLang="en-US" b="1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5D1271A-0A7C-400B-B5DD-B71368D2AE4C}"/>
                </a:ext>
              </a:extLst>
            </p:cNvPr>
            <p:cNvSpPr/>
            <p:nvPr/>
          </p:nvSpPr>
          <p:spPr>
            <a:xfrm>
              <a:off x="2915816" y="4293096"/>
              <a:ext cx="5328592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5610522A-9FB9-4CC8-ABBF-A1AA647E99E0}"/>
                </a:ext>
              </a:extLst>
            </p:cNvPr>
            <p:cNvSpPr/>
            <p:nvPr/>
          </p:nvSpPr>
          <p:spPr>
            <a:xfrm>
              <a:off x="3203848" y="472514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PySide2</a:t>
              </a:r>
              <a:r>
                <a:rPr lang="ko-KR" altLang="en-US" dirty="0">
                  <a:solidFill>
                    <a:schemeClr val="tx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로 변환</a:t>
              </a:r>
              <a:endParaRPr lang="en-US" altLang="ko-KR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작성된 </a:t>
              </a:r>
              <a:r>
                <a:rPr lang="en-US" altLang="ko-KR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Software GUI</a:t>
              </a:r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랑 연동</a:t>
              </a:r>
              <a:endParaRPr lang="ko-KR" altLang="en-US" dirty="0">
                <a:solidFill>
                  <a:schemeClr val="tx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073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결론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0407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용접실의 용접로봇을 이용하여 실습을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위치와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Config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적용되는 위치의 이상현상으로 인해 제한 발생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99C3A1-8D02-40A5-AAF0-BD7468F88DBB}"/>
              </a:ext>
            </a:extLst>
          </p:cNvPr>
          <p:cNvSpPr txBox="1"/>
          <p:nvPr/>
        </p:nvSpPr>
        <p:spPr>
          <a:xfrm>
            <a:off x="1316975" y="6027814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로봇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충돌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 descr="벽이(가) 표시된 사진&#10;&#10;자동 생성된 설명">
            <a:extLst>
              <a:ext uri="{FF2B5EF4-FFF2-40B4-BE49-F238E27FC236}">
                <a16:creationId xmlns:a16="http://schemas.microsoft.com/office/drawing/2014/main" xmlns="" id="{EEB0722F-F6B1-42F9-BC21-D3B4BF6D45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775" y="2701681"/>
            <a:ext cx="4239732" cy="3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703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MIG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조사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4059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Laser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용접을 접목하는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Hybrid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관련 논문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용접의 제한 사항 중 전류 세기와 용접부의 속도 연관 논문 탐색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4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Semantic Segmentation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406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FCN(Fully-Convolutional Network) for Semantic 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탐색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338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논문 탐색 및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24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함께 첨부해드린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관련 논문들과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FCN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논문을 분석하여 리뷰해보고자 합니다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092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불량 확인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2231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설치된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이외에 다른 지지대를 이용하여 실습을 도전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지지대가 좌우 방향 지지는 되나 앞뒤 방향 지지가 되질 않아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움직임이 큰 현상을 방지할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7D6520C-AA57-40B0-84D1-03B26F675CC2}"/>
              </a:ext>
            </a:extLst>
          </p:cNvPr>
          <p:cNvGrpSpPr/>
          <p:nvPr/>
        </p:nvGrpSpPr>
        <p:grpSpPr>
          <a:xfrm>
            <a:off x="364803" y="3082143"/>
            <a:ext cx="6783047" cy="2908551"/>
            <a:chOff x="364803" y="2903581"/>
            <a:chExt cx="6783047" cy="2908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43CFDD5-B905-416C-A762-E6D8F473BB92}"/>
                </a:ext>
              </a:extLst>
            </p:cNvPr>
            <p:cNvSpPr txBox="1"/>
            <p:nvPr/>
          </p:nvSpPr>
          <p:spPr>
            <a:xfrm>
              <a:off x="2349438" y="5504355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[Pipe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지지 사진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391140F8-5502-46C8-991C-64B61E9C9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68843" y="2903581"/>
              <a:ext cx="3279007" cy="2459255"/>
            </a:xfrm>
            <a:prstGeom prst="rect">
              <a:avLst/>
            </a:prstGeom>
          </p:spPr>
        </p:pic>
        <p:pic>
          <p:nvPicPr>
            <p:cNvPr id="7" name="그림 6" descr="실내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F10513B7-FCDA-4552-AD98-0C1FB3AB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4803" y="2903581"/>
              <a:ext cx="3270852" cy="2453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8378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440</Words>
  <Application>Microsoft Office PowerPoint</Application>
  <PresentationFormat>화면 슬라이드 쇼(4:3)</PresentationFormat>
  <Paragraphs>92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210 옴니고딕 030</vt:lpstr>
      <vt:lpstr>나눔고딕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2. 이번 주 및 다음 주 예정</vt:lpstr>
      <vt:lpstr>2. 이번 주 및 다음 주 예정</vt:lpstr>
      <vt:lpstr>슬라이드 9</vt:lpstr>
      <vt:lpstr>1. 이번 주 작업</vt:lpstr>
      <vt:lpstr>2. 이번 주 및 다음 주 예정</vt:lpstr>
      <vt:lpstr>슬라이드 12</vt:lpstr>
      <vt:lpstr>1. 현재 상황</vt:lpstr>
      <vt:lpstr>1. 현재 상황</vt:lpstr>
      <vt:lpstr>1. 현재 상황</vt:lpstr>
      <vt:lpstr>1. 현재 상황</vt:lpstr>
      <vt:lpstr>2. 향후 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214</cp:revision>
  <cp:lastPrinted>2011-08-28T13:13:29Z</cp:lastPrinted>
  <dcterms:created xsi:type="dcterms:W3CDTF">2011-08-24T01:05:33Z</dcterms:created>
  <dcterms:modified xsi:type="dcterms:W3CDTF">2021-06-05T01:39:40Z</dcterms:modified>
</cp:coreProperties>
</file>