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7" r:id="rId2"/>
    <p:sldId id="292" r:id="rId3"/>
    <p:sldId id="258" r:id="rId4"/>
    <p:sldId id="282" r:id="rId5"/>
    <p:sldId id="308" r:id="rId6"/>
    <p:sldId id="349" r:id="rId7"/>
    <p:sldId id="350" r:id="rId8"/>
    <p:sldId id="317" r:id="rId9"/>
    <p:sldId id="347" r:id="rId10"/>
    <p:sldId id="348" r:id="rId11"/>
    <p:sldId id="328" r:id="rId12"/>
    <p:sldId id="351" r:id="rId13"/>
    <p:sldId id="352" r:id="rId14"/>
    <p:sldId id="353" r:id="rId15"/>
    <p:sldId id="334" r:id="rId16"/>
    <p:sldId id="278" r:id="rId17"/>
  </p:sldIdLst>
  <p:sldSz cx="9144000" cy="6858000" type="screen4x3"/>
  <p:notesSz cx="6805613" cy="9939338"/>
  <p:embeddedFontLst>
    <p:embeddedFont>
      <p:font typeface="210 옴니고딕 030" panose="02020603020101020101" pitchFamily="18" charset="-127"/>
      <p:regular r:id="rId20"/>
    </p:embeddedFont>
    <p:embeddedFont>
      <p:font typeface="나눔고딕" panose="020D0604000000000000" pitchFamily="50" charset="-127"/>
      <p:regular r:id="rId21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11" autoAdjust="0"/>
    <p:restoredTop sz="86364" autoAdjust="0"/>
  </p:normalViewPr>
  <p:slideViewPr>
    <p:cSldViewPr snapToGrid="0">
      <p:cViewPr varScale="1">
        <p:scale>
          <a:sx n="90" d="100"/>
          <a:sy n="90" d="100"/>
        </p:scale>
        <p:origin x="309" y="55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2021-06-23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2021-06-23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268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154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154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154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2755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1939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9004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5842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789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5819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653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057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716-9E6A-4A24-8493-A72AA37BBD5C}" type="datetime1">
              <a:rPr lang="ko-KR" altLang="en-US" smtClean="0"/>
              <a:pPr/>
              <a:t>2021-06-23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93E-93B8-4B8A-8BD5-4FF00A5A9556}" type="datetime1">
              <a:rPr lang="ko-KR" altLang="en-US" smtClean="0"/>
              <a:pPr/>
              <a:t>2021-06-23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C14E-3BC2-4ABB-AFDC-03F6C50D0B8B}" type="datetime1">
              <a:rPr lang="ko-KR" altLang="en-US" smtClean="0"/>
              <a:pPr/>
              <a:t>2021-06-23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BCFE353A-24AE-49E2-9FB4-53150C2D7D5F}" type="datetime1">
              <a:rPr lang="ko-KR" altLang="en-US" smtClean="0"/>
              <a:pPr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45647EB5-D19B-4F20-BDF9-0E9ED1B081AA}" type="datetime1">
              <a:rPr lang="ko-KR" altLang="en-US" smtClean="0"/>
              <a:pPr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0C02E562-3E81-4222-A4D4-0743A1730EDA}" type="datetime1">
              <a:rPr lang="ko-KR" altLang="en-US" smtClean="0"/>
              <a:pPr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용접로봇 자동화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1696673" cy="1752600"/>
          </a:xfrm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용접로봇팀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김태준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하현진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서승훈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62BD32CB-DFBB-4974-8112-0120D9E81D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DE573C-8BAB-4114-8888-F2A5A62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다음 주 예정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2087072"/>
            <a:ext cx="8470547" cy="1520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20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교수님 피드백 후 진행 예정</a:t>
            </a:r>
            <a:endParaRPr lang="en-US" altLang="ko-KR" sz="20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D2D1CC6-6C7E-4A42-AEE4-FA9DE60AC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1F68C3-167E-451C-8815-76D6C10B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656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로봇 </a:t>
              </a:r>
              <a:r>
                <a:rPr lang="en-US" altLang="ko-KR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Calibration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412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GUI access to </a:t>
            </a:r>
            <a:r>
              <a:rPr lang="en-US" altLang="ko-KR" sz="2800" b="1" spc="-150" dirty="0" err="1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Realsense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48726" y="5618488"/>
            <a:ext cx="3692001" cy="629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5747" y="1357745"/>
            <a:ext cx="8021779" cy="734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Realsense</a:t>
            </a:r>
            <a:r>
              <a:rPr lang="ko-KR" altLang="en-US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 하나의 </a:t>
            </a:r>
            <a:r>
              <a:rPr lang="en-US" altLang="ko-KR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GUI </a:t>
            </a:r>
            <a:r>
              <a:rPr lang="ko-KR" altLang="en-US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밖에 접근할 수 없는 문제가 생겨서</a:t>
            </a:r>
            <a:r>
              <a:rPr lang="en-US" altLang="ko-KR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</a:p>
          <a:p>
            <a:r>
              <a:rPr lang="ko-KR" altLang="en-US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한 </a:t>
            </a:r>
            <a:r>
              <a:rPr lang="en-US" altLang="ko-KR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GUI</a:t>
            </a:r>
            <a:r>
              <a:rPr lang="ko-KR" altLang="en-US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에서 접근 후 다른 </a:t>
            </a:r>
            <a:r>
              <a:rPr lang="en-US" altLang="ko-KR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GUI</a:t>
            </a:r>
            <a:r>
              <a:rPr lang="ko-KR" altLang="en-US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에서 접근하면</a:t>
            </a:r>
            <a:r>
              <a:rPr lang="en-US" altLang="ko-KR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동작이 되지 않음</a:t>
            </a:r>
          </a:p>
        </p:txBody>
      </p:sp>
      <p:pic>
        <p:nvPicPr>
          <p:cNvPr id="12" name="Picture 3" descr="C:\Users\user\Desktop\Screenshot from 2021-06-21 19-15-3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2391" y="2091604"/>
            <a:ext cx="7000007" cy="43750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1521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GUI access to </a:t>
            </a:r>
            <a:r>
              <a:rPr lang="en-US" altLang="ko-KR" sz="2800" b="1" spc="-150" dirty="0" err="1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Realsense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48726" y="5618488"/>
            <a:ext cx="3692001" cy="629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  <p:pic>
        <p:nvPicPr>
          <p:cNvPr id="1026" name="Picture 2" descr="C:\Users\user\Desktop\Screenshot from 2021-06-21 19-15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4990" y="2311257"/>
            <a:ext cx="6831443" cy="4269652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595747" y="1357745"/>
            <a:ext cx="8021779" cy="734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Realsense</a:t>
            </a:r>
            <a:r>
              <a:rPr lang="ko-KR" altLang="en-US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사용여부를 파악 한 후</a:t>
            </a:r>
            <a:r>
              <a:rPr lang="en-US" altLang="ko-KR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Global </a:t>
            </a:r>
            <a:r>
              <a:rPr lang="ko-KR" altLang="en-US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변수를 사용해서</a:t>
            </a:r>
            <a:r>
              <a:rPr lang="en-US" altLang="ko-KR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사용 중일때와 그렇지 않을 때를 파악하고</a:t>
            </a:r>
            <a:r>
              <a:rPr lang="en-US" altLang="ko-KR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사용 </a:t>
            </a:r>
            <a:r>
              <a:rPr lang="ko-KR" altLang="en-US" dirty="0" err="1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중일때</a:t>
            </a:r>
            <a:r>
              <a:rPr lang="ko-KR" altLang="en-US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다른 </a:t>
            </a:r>
            <a:r>
              <a:rPr lang="en-US" altLang="ko-KR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GUI</a:t>
            </a:r>
            <a:r>
              <a:rPr lang="ko-KR" altLang="en-US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에서 접근할시</a:t>
            </a:r>
            <a:r>
              <a:rPr lang="en-US" altLang="ko-KR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</a:p>
          <a:p>
            <a:r>
              <a:rPr lang="en-US" altLang="ko-KR" dirty="0" err="1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Realsense</a:t>
            </a:r>
            <a:r>
              <a:rPr lang="en-US" altLang="ko-KR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사용을 중단 후</a:t>
            </a:r>
            <a:r>
              <a:rPr lang="en-US" altLang="ko-KR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다시 키는 방법으로 구현</a:t>
            </a:r>
          </a:p>
        </p:txBody>
      </p:sp>
    </p:spTree>
    <p:extLst>
      <p:ext uri="{BB962C8B-B14F-4D97-AF65-F5344CB8AC3E}">
        <p14:creationId xmlns:p14="http://schemas.microsoft.com/office/powerpoint/2010/main" val="3884278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GUI access to </a:t>
            </a:r>
            <a:r>
              <a:rPr lang="en-US" altLang="ko-KR" sz="2800" b="1" spc="-150" dirty="0" err="1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Realsense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0944" y="3394364"/>
            <a:ext cx="145472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Start(Off)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72145" y="1898073"/>
            <a:ext cx="145472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Get image for weld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58289" y="4918364"/>
            <a:ext cx="145472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Calibration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>
            <a:stCxn id="10" idx="3"/>
            <a:endCxn id="11" idx="1"/>
          </p:cNvCxnSpPr>
          <p:nvPr/>
        </p:nvCxnSpPr>
        <p:spPr>
          <a:xfrm flipV="1">
            <a:off x="1745672" y="2355273"/>
            <a:ext cx="526473" cy="14962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0" idx="3"/>
            <a:endCxn id="12" idx="1"/>
          </p:cNvCxnSpPr>
          <p:nvPr/>
        </p:nvCxnSpPr>
        <p:spPr>
          <a:xfrm>
            <a:off x="1745672" y="3851564"/>
            <a:ext cx="512617" cy="1524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862946" y="1911927"/>
            <a:ext cx="145472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Get image for weld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>
            <a:stCxn id="11" idx="3"/>
            <a:endCxn id="22" idx="1"/>
          </p:cNvCxnSpPr>
          <p:nvPr/>
        </p:nvCxnSpPr>
        <p:spPr>
          <a:xfrm>
            <a:off x="3726873" y="2355273"/>
            <a:ext cx="1136073" cy="138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862944" y="2909454"/>
            <a:ext cx="145472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Calibration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>
            <a:stCxn id="11" idx="3"/>
            <a:endCxn id="25" idx="1"/>
          </p:cNvCxnSpPr>
          <p:nvPr/>
        </p:nvCxnSpPr>
        <p:spPr>
          <a:xfrm>
            <a:off x="3726873" y="2355273"/>
            <a:ext cx="1136071" cy="10113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4862947" y="928256"/>
            <a:ext cx="145472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1" name="직선 연결선 70"/>
          <p:cNvCxnSpPr>
            <a:stCxn id="11" idx="3"/>
            <a:endCxn id="70" idx="1"/>
          </p:cNvCxnSpPr>
          <p:nvPr/>
        </p:nvCxnSpPr>
        <p:spPr>
          <a:xfrm flipV="1">
            <a:off x="3726873" y="1385456"/>
            <a:ext cx="1136074" cy="9698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4849090" y="4946073"/>
            <a:ext cx="145472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Get image for weld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7" name="직선 연결선 76"/>
          <p:cNvCxnSpPr>
            <a:endCxn id="76" idx="1"/>
          </p:cNvCxnSpPr>
          <p:nvPr/>
        </p:nvCxnSpPr>
        <p:spPr>
          <a:xfrm>
            <a:off x="3713017" y="5389419"/>
            <a:ext cx="1136073" cy="138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4849088" y="5943600"/>
            <a:ext cx="145472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Calibration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/>
          <p:cNvCxnSpPr>
            <a:endCxn id="78" idx="1"/>
          </p:cNvCxnSpPr>
          <p:nvPr/>
        </p:nvCxnSpPr>
        <p:spPr>
          <a:xfrm>
            <a:off x="3713017" y="5389419"/>
            <a:ext cx="1136071" cy="10113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4849091" y="3962402"/>
            <a:ext cx="145472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1" name="직선 연결선 80"/>
          <p:cNvCxnSpPr>
            <a:endCxn id="80" idx="1"/>
          </p:cNvCxnSpPr>
          <p:nvPr/>
        </p:nvCxnSpPr>
        <p:spPr>
          <a:xfrm flipV="1">
            <a:off x="3713017" y="4419602"/>
            <a:ext cx="1136074" cy="9698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6650183" y="1911927"/>
            <a:ext cx="1454728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O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650181" y="2909454"/>
            <a:ext cx="1454728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O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650184" y="928256"/>
            <a:ext cx="1454728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O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636327" y="4946073"/>
            <a:ext cx="1454728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636325" y="5943600"/>
            <a:ext cx="1454728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636328" y="3962402"/>
            <a:ext cx="1454728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O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047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2800" b="1" spc="-150" dirty="0" err="1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향후계획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사용자가 어떤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Input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주어도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en-US" altLang="ko-KR" sz="20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Realsense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 정상적으로 동작하도록 개선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Camera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외부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Calibration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(Camera Position)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데이터 가져오기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 Camera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외부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Calibration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Robot Base to TCP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 저장기능 구현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9A2DA3-1E19-4FE9-B835-98AEDFC77F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91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572F4400-072C-4B3D-9BAD-9DA70D8AB4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ABADD19-C0F6-4381-8CB8-B7CBCD7E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428035"/>
            <a:chOff x="2362014" y="1484405"/>
            <a:chExt cx="7225457" cy="190404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1003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자동화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36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다음 주 작업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8295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dirty="0">
                <a:solidFill>
                  <a:srgbClr val="1D314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목차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17914D3-CB5E-4C68-8EB4-A506F910E5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666C08D-42EF-4B68-9411-371F1792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1-1. FCN(Fully Convolutional Network)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논문 분석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84143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- 2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 읽기를 진행하며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단락별 간략 요약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- 3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 읽기를 통해 이전 방식의 문제점 및 해결 방안 등 파악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8636CF-E241-4552-AC94-362DFD8F5BBC}"/>
              </a:ext>
            </a:extLst>
          </p:cNvPr>
          <p:cNvSpPr txBox="1"/>
          <p:nvPr/>
        </p:nvSpPr>
        <p:spPr>
          <a:xfrm>
            <a:off x="364803" y="3429000"/>
            <a:ext cx="5323893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# 1~5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 분석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모르는 단어 체크 후 정리 및 문맥 파악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</a:t>
            </a:r>
            <a:r>
              <a:rPr lang="ko-KR" altLang="en-US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</a:t>
            </a:r>
            <a:r>
              <a:rPr lang="en-US" altLang="ko-KR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전체적으로 읽으며 각 단락별 파악한 내용 간략 요약</a:t>
            </a:r>
            <a:endParaRPr lang="en-US" altLang="ko-KR" sz="1600" u="sng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</a:t>
            </a:r>
            <a:r>
              <a:rPr lang="ko-KR" altLang="en-US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</a:t>
            </a:r>
            <a:r>
              <a:rPr lang="en-US" altLang="ko-KR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자세히 읽으면서 논문의 방식 사용의 이유 등을 파악</a:t>
            </a:r>
            <a:endParaRPr lang="en-US" altLang="ko-KR" sz="1600" u="sng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사용한 수식을 이해하기 위한 연관 내용 조사 및 분석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5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전체적으로 읽으며 파악한 내용 정리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및 다음 주 예정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2-1. FCN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논문 분석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445987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추가적으로 읽으면서 발표 자료를 작성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사용한 방식의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Base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 대한 추가 조사 및 정리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D2D1CC6-6C7E-4A42-AEE4-FA9DE60AC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1F68C3-167E-451C-8815-76D6C10B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C84638-5A84-42E3-BED7-DE914784F396}"/>
              </a:ext>
            </a:extLst>
          </p:cNvPr>
          <p:cNvSpPr txBox="1"/>
          <p:nvPr/>
        </p:nvSpPr>
        <p:spPr>
          <a:xfrm>
            <a:off x="364803" y="3429000"/>
            <a:ext cx="5323893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# 1~5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 분석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모르는 단어 체크 후 정리 및 문맥 파악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</a:t>
            </a:r>
            <a:r>
              <a:rPr lang="ko-KR" altLang="en-US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</a:t>
            </a:r>
            <a:r>
              <a:rPr lang="en-US" altLang="ko-KR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전체적으로 읽으며 각 단락별 파악한 내용 간략 요약</a:t>
            </a:r>
            <a:endParaRPr lang="en-US" altLang="ko-KR" sz="1600" u="sng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</a:t>
            </a:r>
            <a:r>
              <a:rPr lang="ko-KR" altLang="en-US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</a:t>
            </a:r>
            <a:r>
              <a:rPr lang="en-US" altLang="ko-KR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자세히 읽으면서 논문의 방식 사용의 이유 등을 파악</a:t>
            </a:r>
            <a:endParaRPr lang="en-US" altLang="ko-KR" sz="1600" u="sng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사용한 수식을 이해하기 위한 연관 내용 조사 및 분석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5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전체적으로 읽으며 파악한 내용 정리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0925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및 다음 주 예정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2-2. U-Net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논문 분석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700704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FCN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때와는 다른 방식으로 편하게 읽어보면서 따로 정리를 하는 것이 아닌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논문에 간략 요약 및 생각을 적는 방식으로 진행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D2D1CC6-6C7E-4A42-AEE4-FA9DE60AC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1F68C3-167E-451C-8815-76D6C10B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804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및 다음 주 예정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2-3. Arduino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실습 진행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724910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이후에 사용하고자 계획중인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예비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회전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Jig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나 이동식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Camera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작동을 위한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Arduino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기본 실습 진행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D2D1CC6-6C7E-4A42-AEE4-FA9DE60AC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1F68C3-167E-451C-8815-76D6C10B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599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불량 검사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553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학원 방문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614944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학원명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안산중앙용접학원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상담 내용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직접 원장님이 오셔서 불량품을 만들어 낼 수 있는지 여부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X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1-2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개월 수강을 해서 불량품을 만들어낼 수 있는지 여부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O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불량품이 나오는 원인과 종류에 대해 숙지 가능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수강비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한달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95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만원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(40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시간 기준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endParaRPr lang="ko-KR" altLang="en-US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689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4292</TotalTime>
  <Words>529</Words>
  <Application>Microsoft Office PowerPoint</Application>
  <PresentationFormat>화면 슬라이드 쇼(4:3)</PresentationFormat>
  <Paragraphs>110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나눔고딕</vt:lpstr>
      <vt:lpstr>맑은 고딕</vt:lpstr>
      <vt:lpstr>210 옴니고딕 030</vt:lpstr>
      <vt:lpstr>Wingdings</vt:lpstr>
      <vt:lpstr>Arial</vt:lpstr>
      <vt:lpstr>Office 테마</vt:lpstr>
      <vt:lpstr>용접로봇 자동화</vt:lpstr>
      <vt:lpstr>PowerPoint 프레젠테이션</vt:lpstr>
      <vt:lpstr>목차</vt:lpstr>
      <vt:lpstr>1. 이번 주 작업</vt:lpstr>
      <vt:lpstr>2. 이번 주 및 다음 주 예정</vt:lpstr>
      <vt:lpstr>2. 이번 주 및 다음 주 예정</vt:lpstr>
      <vt:lpstr>2. 이번 주 및 다음 주 예정</vt:lpstr>
      <vt:lpstr>PowerPoint 프레젠테이션</vt:lpstr>
      <vt:lpstr>1. 이번 주 작업</vt:lpstr>
      <vt:lpstr>2. 다음 주 예정</vt:lpstr>
      <vt:lpstr>PowerPoint 프레젠테이션</vt:lpstr>
      <vt:lpstr>1. GUI access to Realsense</vt:lpstr>
      <vt:lpstr>1. GUI access to Realsense</vt:lpstr>
      <vt:lpstr>1. GUI access to Realsense</vt:lpstr>
      <vt:lpstr>2. 향후계획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김 태준</cp:lastModifiedBy>
  <cp:revision>317</cp:revision>
  <cp:lastPrinted>2011-08-28T13:13:29Z</cp:lastPrinted>
  <dcterms:created xsi:type="dcterms:W3CDTF">2011-08-24T01:05:33Z</dcterms:created>
  <dcterms:modified xsi:type="dcterms:W3CDTF">2021-06-23T13:34:53Z</dcterms:modified>
</cp:coreProperties>
</file>