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2" r:id="rId3"/>
    <p:sldId id="258" r:id="rId4"/>
    <p:sldId id="282" r:id="rId5"/>
    <p:sldId id="308" r:id="rId6"/>
    <p:sldId id="349" r:id="rId7"/>
    <p:sldId id="350" r:id="rId8"/>
    <p:sldId id="317" r:id="rId9"/>
    <p:sldId id="347" r:id="rId10"/>
    <p:sldId id="348" r:id="rId11"/>
    <p:sldId id="328" r:id="rId12"/>
    <p:sldId id="351" r:id="rId13"/>
    <p:sldId id="352" r:id="rId14"/>
    <p:sldId id="353" r:id="rId15"/>
    <p:sldId id="334" r:id="rId16"/>
    <p:sldId id="354" r:id="rId17"/>
    <p:sldId id="358" r:id="rId18"/>
    <p:sldId id="362" r:id="rId19"/>
    <p:sldId id="363" r:id="rId20"/>
    <p:sldId id="355" r:id="rId21"/>
    <p:sldId id="356" r:id="rId22"/>
    <p:sldId id="360" r:id="rId23"/>
    <p:sldId id="359" r:id="rId24"/>
    <p:sldId id="278" r:id="rId25"/>
  </p:sldIdLst>
  <p:sldSz cx="9144000" cy="6858000" type="screen4x3"/>
  <p:notesSz cx="6805613" cy="9939338"/>
  <p:embeddedFontLst>
    <p:embeddedFont>
      <p:font typeface="나눔고딕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DBDF7"/>
    <a:srgbClr val="1D314E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9" d="100"/>
          <a:sy n="69" d="100"/>
        </p:scale>
        <p:origin x="-164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0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584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678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765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05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C719-07C0-4DB3-9571-426E598331E3}" type="datetimeFigureOut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4CC0-25E4-44D5-911E-383EBC4D9E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96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5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교수님 피드백 후 진행 예정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6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41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하나의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밖에 접근할 수 없는 문제가 생겨서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 후 다른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접근하면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동작이 되지 않음</a:t>
            </a:r>
          </a:p>
        </p:txBody>
      </p:sp>
      <p:pic>
        <p:nvPicPr>
          <p:cNvPr id="12" name="Picture 3" descr="C:\Users\user\Desktop\Screenshot from 2021-06-21 19-15-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91" y="2091604"/>
            <a:ext cx="7000007" cy="4375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152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pic>
        <p:nvPicPr>
          <p:cNvPr id="1026" name="Picture 2" descr="C:\Users\user\Desktop\Screenshot from 2021-06-21 19-15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90" y="2311257"/>
            <a:ext cx="6831443" cy="426965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사용여부를 파악 한 후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Global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변수를 사용해서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중일때와 그렇지 않을 때를 파악하고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</a:t>
            </a:r>
            <a:r>
              <a:rPr lang="ko-KR" altLang="en-US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중일때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다른 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접근할시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사용을 중단 후</a:t>
            </a:r>
            <a:r>
              <a: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키는 방법으로 구현</a:t>
            </a:r>
          </a:p>
        </p:txBody>
      </p:sp>
    </p:spTree>
    <p:extLst>
      <p:ext uri="{BB962C8B-B14F-4D97-AF65-F5344CB8AC3E}">
        <p14:creationId xmlns:p14="http://schemas.microsoft.com/office/powerpoint/2010/main" xmlns="" val="38842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GUI access to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944" y="3394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Start(Off)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2145" y="1898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58289" y="4918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0" idx="3"/>
            <a:endCxn id="11" idx="1"/>
          </p:cNvCxnSpPr>
          <p:nvPr/>
        </p:nvCxnSpPr>
        <p:spPr>
          <a:xfrm flipV="1">
            <a:off x="1745672" y="2355273"/>
            <a:ext cx="526473" cy="14962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3"/>
            <a:endCxn id="12" idx="1"/>
          </p:cNvCxnSpPr>
          <p:nvPr/>
        </p:nvCxnSpPr>
        <p:spPr>
          <a:xfrm>
            <a:off x="1745672" y="3851564"/>
            <a:ext cx="512617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62946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1" idx="3"/>
            <a:endCxn id="22" idx="1"/>
          </p:cNvCxnSpPr>
          <p:nvPr/>
        </p:nvCxnSpPr>
        <p:spPr>
          <a:xfrm>
            <a:off x="3726873" y="2355273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62944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1" idx="3"/>
            <a:endCxn id="25" idx="1"/>
          </p:cNvCxnSpPr>
          <p:nvPr/>
        </p:nvCxnSpPr>
        <p:spPr>
          <a:xfrm>
            <a:off x="3726873" y="2355273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862947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>
            <a:stCxn id="11" idx="3"/>
            <a:endCxn id="70" idx="1"/>
          </p:cNvCxnSpPr>
          <p:nvPr/>
        </p:nvCxnSpPr>
        <p:spPr>
          <a:xfrm flipV="1">
            <a:off x="3726873" y="1385456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849090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endCxn id="76" idx="1"/>
          </p:cNvCxnSpPr>
          <p:nvPr/>
        </p:nvCxnSpPr>
        <p:spPr>
          <a:xfrm>
            <a:off x="3713017" y="5389419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849088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endCxn id="78" idx="1"/>
          </p:cNvCxnSpPr>
          <p:nvPr/>
        </p:nvCxnSpPr>
        <p:spPr>
          <a:xfrm>
            <a:off x="3713017" y="5389419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849091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endCxn id="80" idx="1"/>
          </p:cNvCxnSpPr>
          <p:nvPr/>
        </p:nvCxnSpPr>
        <p:spPr>
          <a:xfrm flipV="1">
            <a:off x="3713017" y="4419602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650183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50181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650184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36327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36325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36328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04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사용자가 어떤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Input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주어도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정상적으로 동작하도록 개선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(Camera Position)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가져오기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 Base to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저장기능 구현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69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2509" y="0"/>
            <a:ext cx="202276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xmlns="" id="{D96AED85-C938-4947-AE9E-D4F7B696B016}"/>
              </a:ext>
            </a:extLst>
          </p:cNvPr>
          <p:cNvSpPr/>
          <p:nvPr/>
        </p:nvSpPr>
        <p:spPr>
          <a:xfrm flipV="1">
            <a:off x="3338310" y="251670"/>
            <a:ext cx="2508308" cy="625399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4B73E27F-FDC7-47E1-9CAF-9A05CFEC8AD7}"/>
              </a:ext>
            </a:extLst>
          </p:cNvPr>
          <p:cNvSpPr/>
          <p:nvPr/>
        </p:nvSpPr>
        <p:spPr>
          <a:xfrm>
            <a:off x="3556424" y="0"/>
            <a:ext cx="2072080" cy="620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2A883FB-23B0-4EF6-9566-7F06578EEA01}"/>
              </a:ext>
            </a:extLst>
          </p:cNvPr>
          <p:cNvSpPr/>
          <p:nvPr/>
        </p:nvSpPr>
        <p:spPr>
          <a:xfrm>
            <a:off x="2878314" y="6035879"/>
            <a:ext cx="3203196" cy="620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59EC991-DE08-4B38-8597-FF3677442236}"/>
              </a:ext>
            </a:extLst>
          </p:cNvPr>
          <p:cNvCxnSpPr/>
          <p:nvPr/>
        </p:nvCxnSpPr>
        <p:spPr>
          <a:xfrm flipV="1">
            <a:off x="6120913" y="3643109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3A1154-C0CD-47FF-9CD8-5506FBE4EC19}"/>
              </a:ext>
            </a:extLst>
          </p:cNvPr>
          <p:cNvSpPr txBox="1"/>
          <p:nvPr/>
        </p:nvSpPr>
        <p:spPr>
          <a:xfrm rot="5400000">
            <a:off x="5642574" y="4281439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용접방향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2043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9807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21236" y="0"/>
            <a:ext cx="202276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50916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868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9600" y="2549236"/>
            <a:ext cx="1413164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84473" y="2618508"/>
            <a:ext cx="1413164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5964" y="3131127"/>
            <a:ext cx="1413164" cy="26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4147" y="3200400"/>
            <a:ext cx="1413164" cy="26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61310" y="3131127"/>
            <a:ext cx="1413164" cy="26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52656" y="3200400"/>
            <a:ext cx="1413164" cy="26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5400000">
            <a:off x="3917374" y="-38098"/>
            <a:ext cx="1309251" cy="91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3616035" y="4239490"/>
            <a:ext cx="1731820" cy="350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4177144" y="3498272"/>
            <a:ext cx="540328" cy="37961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ae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38" y="1114112"/>
            <a:ext cx="7212516" cy="5383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fsfes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844" y="699869"/>
            <a:ext cx="6713508" cy="5227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 rot="5400000">
            <a:off x="3758044" y="1229591"/>
            <a:ext cx="1627910" cy="9144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sefs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673" y="0"/>
            <a:ext cx="3588327" cy="23679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  <p:sp>
        <p:nvSpPr>
          <p:cNvPr id="37" name="직사각형 36"/>
          <p:cNvSpPr/>
          <p:nvPr/>
        </p:nvSpPr>
        <p:spPr>
          <a:xfrm>
            <a:off x="1302327" y="5306291"/>
            <a:ext cx="6636327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65418" y="1427019"/>
            <a:ext cx="1149928" cy="58189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28654" y="1884219"/>
            <a:ext cx="623455" cy="2632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73237" y="2008909"/>
            <a:ext cx="748145" cy="124691"/>
          </a:xfrm>
          <a:prstGeom prst="rect">
            <a:avLst/>
          </a:prstGeom>
          <a:solidFill>
            <a:srgbClr val="8DBDF7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0" y="2202873"/>
            <a:ext cx="4003964" cy="27570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90655" y="2216727"/>
            <a:ext cx="4253345" cy="27293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555673" y="762000"/>
            <a:ext cx="3588327" cy="491253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555673" y="1039091"/>
            <a:ext cx="3588327" cy="491253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 rot="5400000">
            <a:off x="4028209" y="-841662"/>
            <a:ext cx="1087582" cy="9144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sefs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163" y="0"/>
            <a:ext cx="4618837" cy="304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5541818" y="955965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64038" y="817419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966364" y="651164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80763" y="526473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62001" y="3505202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020292" y="3505202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347856" y="3546766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13965" y="3588330"/>
            <a:ext cx="263237" cy="263237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동 연산 24">
            <a:extLst>
              <a:ext uri="{FF2B5EF4-FFF2-40B4-BE49-F238E27FC236}">
                <a16:creationId xmlns:a16="http://schemas.microsoft.com/office/drawing/2014/main" xmlns="" id="{D96AED85-C938-4947-AE9E-D4F7B696B016}"/>
              </a:ext>
            </a:extLst>
          </p:cNvPr>
          <p:cNvSpPr/>
          <p:nvPr/>
        </p:nvSpPr>
        <p:spPr>
          <a:xfrm rot="16200000" flipV="1">
            <a:off x="6447733" y="227043"/>
            <a:ext cx="1551710" cy="384082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7" idx="4"/>
          </p:cNvCxnSpPr>
          <p:nvPr/>
        </p:nvCxnSpPr>
        <p:spPr>
          <a:xfrm>
            <a:off x="5673437" y="1219202"/>
            <a:ext cx="62345" cy="401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23364" y="1094511"/>
            <a:ext cx="62345" cy="401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39546" y="914402"/>
            <a:ext cx="76199" cy="49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067801" y="831275"/>
            <a:ext cx="76199" cy="5680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동 연산 35">
            <a:extLst>
              <a:ext uri="{FF2B5EF4-FFF2-40B4-BE49-F238E27FC236}">
                <a16:creationId xmlns:a16="http://schemas.microsoft.com/office/drawing/2014/main" xmlns="" id="{D96AED85-C938-4947-AE9E-D4F7B696B016}"/>
              </a:ext>
            </a:extLst>
          </p:cNvPr>
          <p:cNvSpPr/>
          <p:nvPr/>
        </p:nvSpPr>
        <p:spPr>
          <a:xfrm rot="16200000" flipV="1">
            <a:off x="3609110" y="1960418"/>
            <a:ext cx="1925782" cy="914400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900545" y="3796148"/>
            <a:ext cx="6929" cy="21058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17875" y="3823857"/>
            <a:ext cx="6925" cy="17733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493330" y="3865421"/>
            <a:ext cx="6925" cy="18426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144982" y="3810002"/>
            <a:ext cx="6930" cy="1981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0" y="-1"/>
            <a:ext cx="4391891" cy="2867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적외선 센서 등 거리를 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감지할 수 있는 센서를 여러 개 레일 옆면에 부착해서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레일을 평행하게 맞춤</a:t>
            </a:r>
            <a:endParaRPr lang="en-US" altLang="ko-KR" b="1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</a:t>
            </a:r>
            <a:r>
              <a:rPr lang="ko-KR" altLang="en-US" b="1" dirty="0" err="1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센서값이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같으면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평행하게 </a:t>
            </a:r>
            <a:r>
              <a:rPr lang="ko-KR" altLang="en-US" b="1" dirty="0" err="1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맞춘걸로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간주</a:t>
            </a:r>
            <a:endParaRPr lang="en-US" altLang="ko-KR" b="1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실제로는 조금씩 값이 </a:t>
            </a:r>
            <a:r>
              <a:rPr lang="ko-KR" altLang="en-US" dirty="0" err="1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다를테니</a:t>
            </a:r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일정 오차범위 내면 레일을 평행하게 </a:t>
            </a:r>
            <a:r>
              <a:rPr lang="ko-KR" altLang="en-US" dirty="0" err="1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맞춘것으로</a:t>
            </a:r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간주</a:t>
            </a:r>
            <a:r>
              <a:rPr lang="en-US" altLang="ko-KR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dirty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456" y="969818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로봇이 이동하면서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작업을 하면 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포지션 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바뀌기 때문에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Hand to Eye Calibration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사용할 수 없고</a:t>
            </a:r>
            <a:r>
              <a:rPr lang="en-US" altLang="ko-KR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Hand in Eye Calibration</a:t>
            </a:r>
            <a:r>
              <a:rPr lang="ko-KR" altLang="en-US" b="1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사용해야함</a:t>
            </a:r>
            <a:endParaRPr lang="ko-KR" altLang="en-US" b="1" dirty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1" name="Picture 3" descr="C:\Users\user\Desktop\sefe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606" y="2294903"/>
            <a:ext cx="5589643" cy="4247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8427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87927" y="581891"/>
            <a:ext cx="1981200" cy="59713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xmlns="" id="{D96AED85-C938-4947-AE9E-D4F7B696B016}"/>
              </a:ext>
            </a:extLst>
          </p:cNvPr>
          <p:cNvSpPr/>
          <p:nvPr/>
        </p:nvSpPr>
        <p:spPr>
          <a:xfrm flipV="1">
            <a:off x="3338310" y="251670"/>
            <a:ext cx="2508308" cy="625399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4B73E27F-FDC7-47E1-9CAF-9A05CFEC8AD7}"/>
              </a:ext>
            </a:extLst>
          </p:cNvPr>
          <p:cNvSpPr/>
          <p:nvPr/>
        </p:nvSpPr>
        <p:spPr>
          <a:xfrm>
            <a:off x="3556424" y="0"/>
            <a:ext cx="2072080" cy="620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2A883FB-23B0-4EF6-9566-7F06578EEA01}"/>
              </a:ext>
            </a:extLst>
          </p:cNvPr>
          <p:cNvSpPr/>
          <p:nvPr/>
        </p:nvSpPr>
        <p:spPr>
          <a:xfrm>
            <a:off x="2878314" y="6035879"/>
            <a:ext cx="3203196" cy="620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59EC991-DE08-4B38-8597-FF3677442236}"/>
              </a:ext>
            </a:extLst>
          </p:cNvPr>
          <p:cNvCxnSpPr/>
          <p:nvPr/>
        </p:nvCxnSpPr>
        <p:spPr>
          <a:xfrm flipV="1">
            <a:off x="6120913" y="3643109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3A1154-C0CD-47FF-9CD8-5506FBE4EC19}"/>
              </a:ext>
            </a:extLst>
          </p:cNvPr>
          <p:cNvSpPr txBox="1"/>
          <p:nvPr/>
        </p:nvSpPr>
        <p:spPr>
          <a:xfrm rot="5400000">
            <a:off x="5642574" y="4281439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용접방향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62000" y="581891"/>
            <a:ext cx="13855" cy="601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925782" y="581891"/>
            <a:ext cx="2771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호 27"/>
          <p:cNvSpPr/>
          <p:nvPr/>
        </p:nvSpPr>
        <p:spPr>
          <a:xfrm rot="18866558">
            <a:off x="249382" y="124692"/>
            <a:ext cx="2286000" cy="2286000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622473" y="1025235"/>
            <a:ext cx="2521527" cy="438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49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FCN(Fully Convolutional Network)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읽기를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간략 요약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읽기를 통해 이전 방식의 문제점 및 해결 방안 등 파악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636CF-E241-4552-AC94-362DFD8F5BBC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FCN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4459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추가적으로 읽으면서 발표 자료를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방식의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추가 조사 및 정리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84638-5A84-42E3-BED7-DE914784F396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9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0070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때와는 다른 방식으로 편하게 읽어보면서 따로 정리를 하는 것이 아닌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논문에 간략 요약 및 생각을 적는 방식으로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18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Arduino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 진행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2491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 사용하고자 계획중인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 이동식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작동을 위한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Arduino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기본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05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학원 방문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1494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학원명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안산중앙용접학원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상담 내용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직접 원장님이 오셔서 불량품을 만들어 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1-2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개월 수강을 해서 불량품을 만들어낼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불량품이 나오는 원인과 종류에 대해 숙지 가능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수강비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한달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95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(40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시간 기준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06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600</Words>
  <Application>Microsoft Office PowerPoint</Application>
  <PresentationFormat>화면 슬라이드 쇼(4:3)</PresentationFormat>
  <Paragraphs>126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210 옴니고딕 030</vt:lpstr>
      <vt:lpstr>나눔고딕</vt:lpstr>
      <vt:lpstr>맑은 고딕</vt:lpstr>
      <vt:lpstr>Wingdings</vt:lpstr>
      <vt:lpstr>Office 테마</vt:lpstr>
      <vt:lpstr>용접로봇 자동화</vt:lpstr>
      <vt:lpstr>슬라이드 2</vt:lpstr>
      <vt:lpstr>목차</vt:lpstr>
      <vt:lpstr>1. 이번 주 작업</vt:lpstr>
      <vt:lpstr>2. 이번 주 및 다음 주 예정</vt:lpstr>
      <vt:lpstr>2. 이번 주 및 다음 주 예정</vt:lpstr>
      <vt:lpstr>2. 이번 주 및 다음 주 예정</vt:lpstr>
      <vt:lpstr>슬라이드 8</vt:lpstr>
      <vt:lpstr>1. 이번 주 작업</vt:lpstr>
      <vt:lpstr>2. 다음 주 예정</vt:lpstr>
      <vt:lpstr>슬라이드 11</vt:lpstr>
      <vt:lpstr>1. GUI access to Realsense</vt:lpstr>
      <vt:lpstr>1. GUI access to Realsense</vt:lpstr>
      <vt:lpstr>1. GUI access to Realsense</vt:lpstr>
      <vt:lpstr>2. 향후계획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340</cp:revision>
  <cp:lastPrinted>2011-08-28T13:13:29Z</cp:lastPrinted>
  <dcterms:created xsi:type="dcterms:W3CDTF">2011-08-24T01:05:33Z</dcterms:created>
  <dcterms:modified xsi:type="dcterms:W3CDTF">2021-06-24T07:09:19Z</dcterms:modified>
</cp:coreProperties>
</file>