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428" r:id="rId5"/>
    <p:sldId id="416" r:id="rId6"/>
    <p:sldId id="429" r:id="rId7"/>
    <p:sldId id="430" r:id="rId8"/>
    <p:sldId id="431" r:id="rId9"/>
    <p:sldId id="433" r:id="rId10"/>
    <p:sldId id="434" r:id="rId11"/>
    <p:sldId id="436" r:id="rId12"/>
    <p:sldId id="350" r:id="rId13"/>
    <p:sldId id="437" r:id="rId14"/>
    <p:sldId id="43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628775"/>
            <a:ext cx="116646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검출 알고리즘에서 활용한 방법을 적용해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파란선 기준으로 제일 먼저 찾은 최소거리를 갖는 세로선을 검출한 후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조금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여유값을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주고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여유값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범위 내에 있는 모든 세로선을 검출하게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7" name="Picture 2" descr="C:\Users\cailab\Desktop\fs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98724"/>
            <a:ext cx="6267450" cy="4200349"/>
          </a:xfrm>
          <a:prstGeom prst="rect">
            <a:avLst/>
          </a:prstGeom>
          <a:noFill/>
        </p:spPr>
      </p:pic>
      <p:cxnSp>
        <p:nvCxnSpPr>
          <p:cNvPr id="28" name="직선 연결선 27"/>
          <p:cNvCxnSpPr/>
          <p:nvPr/>
        </p:nvCxnSpPr>
        <p:spPr>
          <a:xfrm rot="16200000" flipH="1">
            <a:off x="3388973" y="45986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 flipH="1">
            <a:off x="3379448" y="33032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>
            <a:off x="3388973" y="5922623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H="1">
            <a:off x="1088685" y="4546260"/>
            <a:ext cx="3945450" cy="1127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1793535" y="4622461"/>
            <a:ext cx="4155000" cy="30329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H="1">
            <a:off x="1984035" y="4622466"/>
            <a:ext cx="4155000" cy="30329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628775"/>
            <a:ext cx="116646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셀의 좌측으로부터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세번째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세로선은 성공적으로 검출 되었으나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네번째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세로선을 확인해보니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셀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세로선이 아닌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세로선이 검출되는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과검출현상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발생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검출하는지는 직접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파일에서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하나하나  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씩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찍어가며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확인해야하기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때문에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시간이 많이 소요됨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알고리즘 개선을 위해서는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어떤것이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과검출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되   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는지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확인해야하기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때문에 반드시 필요한 과정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</p:txBody>
      </p:sp>
      <p:pic>
        <p:nvPicPr>
          <p:cNvPr id="27" name="Picture 2" descr="C:\Users\cailab\Desktop\fs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5650" y="3013349"/>
            <a:ext cx="5286375" cy="354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628775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검출 알고리즘 개선 필요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fs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98724"/>
            <a:ext cx="6267450" cy="420034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rot="16200000" flipH="1">
            <a:off x="3388973" y="45986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H="1">
            <a:off x="3379448" y="33032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3388973" y="5922623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6200000" flipH="1">
            <a:off x="1088685" y="4546260"/>
            <a:ext cx="3945450" cy="1127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609457"/>
            <a:ext cx="10732510" cy="4103934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1793298" y="2781301"/>
            <a:ext cx="3874923" cy="269470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5813" y="2781300"/>
            <a:ext cx="1917067" cy="27310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88827" y="2771775"/>
            <a:ext cx="3874923" cy="27336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검출 알고리즘이 개선되면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부호에 해당하는 요소 끼리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할 예정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48056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9166" y="3865686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Key – Value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검추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선 정보 검출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609457"/>
            <a:ext cx="10732510" cy="4103934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1793298" y="3067049"/>
            <a:ext cx="3874923" cy="240895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5813" y="3086100"/>
            <a:ext cx="1917067" cy="24262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88827" y="3064102"/>
            <a:ext cx="3874923" cy="244134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부호에 해당하는 정보들의 영역을 묶을 예정이었으나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선검출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알고리즘에서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미검출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오검출된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부분이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있는것을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발견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64" y="2440565"/>
            <a:ext cx="10936423" cy="418190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오검출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및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미검출된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선분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560272" y="5721927"/>
            <a:ext cx="346" cy="90054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10800000">
            <a:off x="2162176" y="3429000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814947"/>
            <a:ext cx="11664621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: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오검출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     :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미검출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4124326" y="3448050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0800000">
            <a:off x="6105526" y="3457575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8077201" y="3448050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>
            <a:off x="10067926" y="3448050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0800000">
            <a:off x="647701" y="2038350"/>
            <a:ext cx="7905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3790951" y="2009775"/>
            <a:ext cx="79057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afefs.PNG"/>
          <p:cNvPicPr>
            <a:picLocks noChangeAspect="1" noChangeArrowheads="1"/>
          </p:cNvPicPr>
          <p:nvPr/>
        </p:nvPicPr>
        <p:blipFill>
          <a:blip r:embed="rId2"/>
          <a:srcRect t="37105" r="50798" b="2105"/>
          <a:stretch>
            <a:fillRect/>
          </a:stretch>
        </p:blipFill>
        <p:spPr bwMode="auto">
          <a:xfrm>
            <a:off x="6238875" y="3849233"/>
            <a:ext cx="3933824" cy="2455982"/>
          </a:xfrm>
          <a:prstGeom prst="rect">
            <a:avLst/>
          </a:prstGeom>
          <a:noFill/>
        </p:spPr>
      </p:pic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3" cstate="print"/>
          <a:srcRect r="86052" b="82434"/>
          <a:stretch>
            <a:fillRect/>
          </a:stretch>
        </p:blipFill>
        <p:spPr bwMode="auto">
          <a:xfrm>
            <a:off x="651165" y="3903985"/>
            <a:ext cx="5046380" cy="243013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가로선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590675"/>
            <a:ext cx="11664621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엔티티와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모든 가로선사이의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거리값을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구한 후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최소값을 찾는다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2.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최소값에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조금 여유를 주어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최소값에서 크게 벗어나지 않는 가로선의 길이를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탐지한후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부호   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엔티티보다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큰걸 찾아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최상단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가로선을 검출한다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3.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최상단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길이값을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너무 크게 값이 벗어나지 않는 선들을 부재리스트 셀을 형성하는 가로선이라고   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정의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최상단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길이값과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똑같은 값만 찾으면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우측의 이미지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처럼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탐지되지 못한 가로선 발생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1909763" y="4691062"/>
            <a:ext cx="561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7242" y="4732487"/>
            <a:ext cx="1408833" cy="439587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06567" y="5029200"/>
            <a:ext cx="961158" cy="7239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809625" y="4400550"/>
            <a:ext cx="4848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07" y="2459338"/>
            <a:ext cx="10936423" cy="418190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가로선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683166" y="2597285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50741" y="2944239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79924" y="4636851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09106" y="4850859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60468" y="5035685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70196" y="5201056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70195" y="5415064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9379" y="5716621"/>
            <a:ext cx="10785745" cy="3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590675"/>
            <a:ext cx="11664621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endParaRPr lang="en-US" altLang="ko-KR" sz="1600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셀 가로선 검출 코드는 개선 완료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628775"/>
            <a:ext cx="116646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내의 가장 좌측의 세로선을 찾고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그걸 기준으로 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좌표만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볼때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우측에 있는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세로선중에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가장 가까운 선을 탐지하는 방식만 생각했더니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 그림의 노란색 선중에 한 개의 선만 탐지되는 문제 발생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fs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98724"/>
            <a:ext cx="6267450" cy="420034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rot="16200000" flipH="1">
            <a:off x="3388973" y="45986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H="1">
            <a:off x="3379448" y="33032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3388973" y="5922623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6200000" flipH="1">
            <a:off x="1088685" y="4546260"/>
            <a:ext cx="3945450" cy="1127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5164" y="1628775"/>
            <a:ext cx="116646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파란색 선을 기준으로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세로선들과 최소거리를 구하고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파란색선 우측에 있는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세로선중에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최소값을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찾을때마다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세로선을 리스트에 추가하는 방식으로 해서 생긴 문제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fs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98724"/>
            <a:ext cx="6267450" cy="420034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rot="16200000" flipH="1">
            <a:off x="3388973" y="45986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H="1">
            <a:off x="3379448" y="3303248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3388973" y="5922623"/>
            <a:ext cx="1164150" cy="17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6200000" flipH="1">
            <a:off x="1088685" y="4546260"/>
            <a:ext cx="3945450" cy="1127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422</Words>
  <Application>Microsoft Office PowerPoint</Application>
  <PresentationFormat>사용자 지정</PresentationFormat>
  <Paragraphs>64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397</cp:revision>
  <dcterms:created xsi:type="dcterms:W3CDTF">2015-07-07T04:48:58Z</dcterms:created>
  <dcterms:modified xsi:type="dcterms:W3CDTF">2021-07-03T02:33:41Z</dcterms:modified>
</cp:coreProperties>
</file>