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9" r:id="rId2"/>
    <p:sldId id="300" r:id="rId3"/>
    <p:sldId id="349" r:id="rId4"/>
    <p:sldId id="428" r:id="rId5"/>
    <p:sldId id="438" r:id="rId6"/>
    <p:sldId id="439" r:id="rId7"/>
    <p:sldId id="440" r:id="rId8"/>
    <p:sldId id="441" r:id="rId9"/>
    <p:sldId id="442" r:id="rId10"/>
    <p:sldId id="444" r:id="rId11"/>
    <p:sldId id="446" r:id="rId12"/>
    <p:sldId id="445" r:id="rId13"/>
    <p:sldId id="447" r:id="rId14"/>
    <p:sldId id="350" r:id="rId15"/>
    <p:sldId id="44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31D7"/>
    <a:srgbClr val="FBFBF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-640" y="-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62C80-AE36-4E76-B3A2-B93715BD75DF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4B99-CED0-42BD-8224-CA2915268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28641" y="2974310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도면해석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자동화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 descr="C:\Users\user\Desktop\RIB_Automation\image\T_in_Roboti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68741" y="5343612"/>
            <a:ext cx="1853491" cy="116320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285140" y="4022926"/>
            <a:ext cx="3706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인공지능 융합학과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2021137675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서승훈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정보 군집화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194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741" y="2619374"/>
            <a:ext cx="10732510" cy="3760641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527379" y="1801092"/>
            <a:ext cx="1166462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1.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각 부호마다 해당되는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Value - Entity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들을 군집화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시켜야함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6200000" flipH="1">
            <a:off x="2566988" y="4148137"/>
            <a:ext cx="2238377" cy="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6200000" flipH="1">
            <a:off x="3276600" y="5981699"/>
            <a:ext cx="819152" cy="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0800000">
            <a:off x="752478" y="2752726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0800000">
            <a:off x="838203" y="3028951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0800000">
            <a:off x="828678" y="4591051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10800000">
            <a:off x="809628" y="4772026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10800000">
            <a:off x="800103" y="4914901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10800000">
            <a:off x="809628" y="5105401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10800000">
            <a:off x="828678" y="5267326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10800000">
            <a:off x="847728" y="5572126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16200000" flipH="1">
            <a:off x="-1004888" y="4538662"/>
            <a:ext cx="3638550" cy="2857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-76200" y="4572000"/>
            <a:ext cx="3638550" cy="1905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5400000">
            <a:off x="3833815" y="4605339"/>
            <a:ext cx="3581396" cy="952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7848601" y="4705350"/>
            <a:ext cx="3305175" cy="95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5400000">
            <a:off x="6315077" y="4000502"/>
            <a:ext cx="2505072" cy="2857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5400000">
            <a:off x="7186614" y="5967411"/>
            <a:ext cx="771525" cy="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5400000">
            <a:off x="9663114" y="4548187"/>
            <a:ext cx="3600450" cy="952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625813" y="2752725"/>
            <a:ext cx="1917067" cy="2515592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598352" y="2752725"/>
            <a:ext cx="3874923" cy="253365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730952" y="2752724"/>
            <a:ext cx="3874923" cy="2524125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정보 군집화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194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741" y="2619374"/>
            <a:ext cx="10732510" cy="3760641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527379" y="1801092"/>
            <a:ext cx="11664621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1.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모든 부호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Value Entity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검출 후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Value Entity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바로 위에 존재하는 가로선을 검출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67101" y="2752724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 rot="10800000">
            <a:off x="838203" y="5276851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rot="10800000">
            <a:off x="781053" y="2733676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486151" y="527684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086475" y="2762249"/>
            <a:ext cx="971549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286876" y="278129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362826" y="527684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정보 군집화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194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741" y="2619374"/>
            <a:ext cx="10732510" cy="3760641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527379" y="1801092"/>
            <a:ext cx="11664621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2.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이어서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Value Entity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포지션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y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값을 포함하는 모든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세로선들중에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제일 가까운 세로선을 검출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67101" y="2752724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 rot="5400000">
            <a:off x="-71437" y="4567237"/>
            <a:ext cx="3609975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>
            <a:off x="3833813" y="4567238"/>
            <a:ext cx="3609975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10800000">
            <a:off x="838203" y="5276851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rot="10800000">
            <a:off x="781053" y="2733676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38" idx="1"/>
          </p:cNvCxnSpPr>
          <p:nvPr/>
        </p:nvCxnSpPr>
        <p:spPr>
          <a:xfrm rot="10800000">
            <a:off x="1752601" y="2876551"/>
            <a:ext cx="1714501" cy="9525"/>
          </a:xfrm>
          <a:prstGeom prst="line">
            <a:avLst/>
          </a:prstGeom>
          <a:ln w="508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rot="10800000" flipV="1">
            <a:off x="3876682" y="2886075"/>
            <a:ext cx="1762119" cy="2"/>
          </a:xfrm>
          <a:prstGeom prst="line">
            <a:avLst/>
          </a:prstGeom>
          <a:ln w="508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486151" y="527684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153150" y="2771774"/>
            <a:ext cx="971549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315451" y="278129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362826" y="527684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정보 군집화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194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741" y="2619374"/>
            <a:ext cx="10732510" cy="3760641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527379" y="1801092"/>
            <a:ext cx="11664621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3.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그리고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검출한 선 내부에 있는 영역 안을 한 부호에 대한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Area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설정하고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해당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Area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내에 있는 정보들을 군 </a:t>
            </a:r>
            <a:endParaRPr lang="en-US" altLang="ko-KR" b="1" dirty="0" smtClean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집화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67101" y="2752724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 rot="5400000">
            <a:off x="-71437" y="4567237"/>
            <a:ext cx="3609975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>
            <a:off x="3833813" y="4567238"/>
            <a:ext cx="3609975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10800000">
            <a:off x="838203" y="5276851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rot="10800000">
            <a:off x="781053" y="2733676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486151" y="527684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153150" y="2771774"/>
            <a:ext cx="971549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315451" y="278129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362826" y="527684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2319866" cy="769441"/>
              <a:chOff x="471977" y="2691080"/>
              <a:chExt cx="23198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198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향후계획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4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향후계획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194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041" y="2190749"/>
            <a:ext cx="10732510" cy="3760641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527379" y="1715367"/>
            <a:ext cx="11664621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1.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 정보 군집화 코드작성 진행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아직 미완료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81401" y="232409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 rot="5400000">
            <a:off x="42863" y="4138612"/>
            <a:ext cx="3609975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>
            <a:off x="3948113" y="4138613"/>
            <a:ext cx="3609975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10800000">
            <a:off x="952503" y="4848226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rot="10800000">
            <a:off x="895353" y="2305051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600451" y="4848224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267450" y="2343149"/>
            <a:ext cx="971549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429751" y="2352674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477126" y="4848224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641679" y="6068292"/>
            <a:ext cx="11664621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2.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군집화된 정보를 부호와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Key – Entity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별로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재분류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600" y="41135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금주진행상황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0800" y="41135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20400" y="41135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73021" y="2688047"/>
            <a:ext cx="354139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부재리스트 세로선 검출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부재리스트 정보 군집화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387466" cy="769441"/>
              <a:chOff x="471977" y="2691080"/>
              <a:chExt cx="33874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3874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ea typeface="THE명품고딕L" panose="02020603020101020101" pitchFamily="18" charset="-127"/>
                  </a:rPr>
                  <a:t>금주진행상황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세로선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527379" y="1801092"/>
            <a:ext cx="1166462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부재리스트의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Key – Entity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기준으로 가장 좌측에 있는 세로선을 검출한다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나는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en-US" altLang="ko-KR" b="1" dirty="0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‘</a:t>
            </a:r>
            <a:r>
              <a:rPr lang="ko-KR" altLang="en-US" b="1" dirty="0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</a:t>
            </a:r>
            <a:r>
              <a:rPr lang="en-US" altLang="ko-KR" b="1" dirty="0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’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엔티티를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기준으로 삼았다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부재리스트의 가장 좌측에 있는 세로선을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bujae_line_s1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이라는 리스트에 저장한다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5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791" y="2952749"/>
            <a:ext cx="10732510" cy="3760641"/>
          </a:xfrm>
          <a:prstGeom prst="rect">
            <a:avLst/>
          </a:prstGeom>
          <a:noFill/>
        </p:spPr>
      </p:pic>
      <p:cxnSp>
        <p:nvCxnSpPr>
          <p:cNvPr id="17" name="직선 연결선 16"/>
          <p:cNvCxnSpPr/>
          <p:nvPr/>
        </p:nvCxnSpPr>
        <p:spPr>
          <a:xfrm rot="5400000">
            <a:off x="-946944" y="4881563"/>
            <a:ext cx="3609185" cy="79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047750" y="3124200"/>
            <a:ext cx="466725" cy="2286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19175" y="5638800"/>
            <a:ext cx="466725" cy="2286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세로선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527379" y="1801092"/>
            <a:ext cx="1166462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부재리스트의 가장 좌측에 존재하는 세로선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(bujae_line_s1)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기준으로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우측에 있는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선들중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가장 가까운 선을 검출한다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이를 부재리스트 내의 두번째 세로선이라고 하겠다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이를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bujae_line_s2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저장한다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6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791" y="2952749"/>
            <a:ext cx="10732510" cy="3760641"/>
          </a:xfrm>
          <a:prstGeom prst="rect">
            <a:avLst/>
          </a:prstGeom>
          <a:noFill/>
        </p:spPr>
      </p:pic>
      <p:cxnSp>
        <p:nvCxnSpPr>
          <p:cNvPr id="17" name="직선 연결선 16"/>
          <p:cNvCxnSpPr/>
          <p:nvPr/>
        </p:nvCxnSpPr>
        <p:spPr>
          <a:xfrm rot="16200000" flipH="1">
            <a:off x="-933449" y="4886323"/>
            <a:ext cx="3619498" cy="1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-42069" y="4900613"/>
            <a:ext cx="3609185" cy="79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세로선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194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791" y="2952749"/>
            <a:ext cx="10732510" cy="3760641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527379" y="1801092"/>
            <a:ext cx="11664621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부재리스트의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두번째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세로선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(bujae_line_s2)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기준으로 다음과 같이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 이상의 세로선을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검출해야할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때가 있다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문제는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육안으로 보기에는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같은거리에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있지만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실제로는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거리값이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조금씩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다르기때문에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하나씩만 검출된다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6200000" flipH="1">
            <a:off x="-19049" y="4886323"/>
            <a:ext cx="3619498" cy="1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2615400" y="4491039"/>
            <a:ext cx="2220119" cy="79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3299622" y="6319838"/>
            <a:ext cx="829467" cy="791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세로선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194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791" y="2952749"/>
            <a:ext cx="10732510" cy="3760641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527379" y="1801092"/>
            <a:ext cx="1166462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그래서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거리의 최소값을 갖는 선분이 탐지된 후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다음과 같이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범위를 주어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 세로선이 이 범위 내에 존재하면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 세로선도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List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추가하도록 작성하였다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6200000" flipH="1">
            <a:off x="-19049" y="4886323"/>
            <a:ext cx="3619498" cy="1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1781177" y="4905375"/>
            <a:ext cx="3581399" cy="1"/>
          </a:xfrm>
          <a:prstGeom prst="line">
            <a:avLst/>
          </a:prstGeom>
          <a:ln w="508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3299622" y="6300788"/>
            <a:ext cx="829467" cy="791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2076452" y="4886325"/>
            <a:ext cx="3581399" cy="1"/>
          </a:xfrm>
          <a:prstGeom prst="line">
            <a:avLst/>
          </a:prstGeom>
          <a:ln w="508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16200000" flipH="1">
            <a:off x="2614615" y="4471991"/>
            <a:ext cx="2190750" cy="952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세로선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194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791" y="2952749"/>
            <a:ext cx="10732510" cy="3760641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527379" y="1801092"/>
            <a:ext cx="11664621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그렇게 하면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bujae_line_s3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에는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 이상의 세로선이 저장되는 부재리스트도 있으며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4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번째 세로선을 찾기  </a:t>
            </a:r>
            <a:endParaRPr lang="en-US" altLang="ko-KR" b="1" dirty="0" smtClean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위한 기준선이 아래 그림과 같이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2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개가 되는 경우도 있다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그렇게 되면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중 </a:t>
            </a:r>
            <a:endParaRPr lang="en-US" altLang="ko-KR" b="1" dirty="0" smtClean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복 검출이 되기도 하는데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중복을 피하기 위해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List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set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으로 변환시킨 후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다시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List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변환하였다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6200000" flipH="1">
            <a:off x="2586038" y="4481512"/>
            <a:ext cx="2238377" cy="3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6200000" flipH="1">
            <a:off x="3295650" y="6315074"/>
            <a:ext cx="819152" cy="3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3848891" y="4876012"/>
            <a:ext cx="3629026" cy="11107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세로선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194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791" y="2952749"/>
            <a:ext cx="10732510" cy="3760641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527379" y="1801092"/>
            <a:ext cx="11664621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최소값을 업데이트 하는 순간과 선을 리스트에 저장하는 순간 또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n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번째에 여러 개의 세로선이 올 때를 모두 고려하여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첫번째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세로선을 제외한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번째 이후 세로선을 검출하기 위한 일반화 된 알고리즘을 완성하였으며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CAD File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부재리스트의 가로선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세로선 모두 검출 성공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6200000" flipH="1">
            <a:off x="2586038" y="4481512"/>
            <a:ext cx="2238377" cy="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6200000" flipH="1">
            <a:off x="3295650" y="6315074"/>
            <a:ext cx="819152" cy="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0800000">
            <a:off x="847728" y="3095626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0800000">
            <a:off x="857253" y="3362326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0800000">
            <a:off x="847728" y="4924426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10800000">
            <a:off x="828678" y="5105401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10800000">
            <a:off x="819153" y="5248276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10800000">
            <a:off x="828678" y="5438776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10800000">
            <a:off x="847728" y="5600701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10800000">
            <a:off x="866778" y="5905501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>
            <a:off x="-962025" y="4876800"/>
            <a:ext cx="3638550" cy="1905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-57150" y="4905375"/>
            <a:ext cx="3638550" cy="1905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5400000">
            <a:off x="3852865" y="4938714"/>
            <a:ext cx="3581396" cy="952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7867651" y="5038725"/>
            <a:ext cx="3305175" cy="95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5400000">
            <a:off x="6334127" y="4333877"/>
            <a:ext cx="2505072" cy="2857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5400000">
            <a:off x="7205664" y="6300786"/>
            <a:ext cx="771525" cy="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5400000">
            <a:off x="9682164" y="4881562"/>
            <a:ext cx="3600450" cy="952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3852</TotalTime>
  <Words>461</Words>
  <Application>Microsoft Office PowerPoint</Application>
  <PresentationFormat>사용자 지정</PresentationFormat>
  <Paragraphs>56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439</cp:revision>
  <dcterms:created xsi:type="dcterms:W3CDTF">2015-07-07T04:48:58Z</dcterms:created>
  <dcterms:modified xsi:type="dcterms:W3CDTF">2021-07-13T01:46:01Z</dcterms:modified>
</cp:coreProperties>
</file>