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9" r:id="rId2"/>
    <p:sldId id="300" r:id="rId3"/>
    <p:sldId id="349" r:id="rId4"/>
    <p:sldId id="446" r:id="rId5"/>
    <p:sldId id="445" r:id="rId6"/>
    <p:sldId id="447" r:id="rId7"/>
    <p:sldId id="444" r:id="rId8"/>
    <p:sldId id="449" r:id="rId9"/>
    <p:sldId id="350" r:id="rId10"/>
    <p:sldId id="450" r:id="rId11"/>
    <p:sldId id="44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186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부호를 기준으로 하는 세로선 탐색 알고리즘 보완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429585" y="2050715"/>
            <a:ext cx="9351894" cy="304515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533650" y="2047874"/>
            <a:ext cx="40100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15375" y="2047874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13079" y="5477742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부호를 기준으로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축값을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포함하는 세로선을 탐색하도록 코드를 제작하였는데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중간결과를 살펴보니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러스터링이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다음과 같이 한 부호에 대해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개로 구성되어있는걸 발견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</a:t>
            </a:r>
            <a:r>
              <a:rPr lang="ko-KR" altLang="en-US" b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세로선 탐색 알고리즘 보완 필요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86551" y="2047874"/>
            <a:ext cx="201930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391151" y="20764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rot="10800000">
            <a:off x="2562225" y="2219325"/>
            <a:ext cx="2847978" cy="1588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0800000">
            <a:off x="5800733" y="2219330"/>
            <a:ext cx="2838442" cy="9521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3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0992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군집화된 정보를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,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그리고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Key-Entity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별로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재분류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8" name="Picture 5" descr="C:\Users\cailab\Desktop\rter.PNG"/>
          <p:cNvPicPr>
            <a:picLocks noChangeAspect="1" noChangeArrowheads="1"/>
          </p:cNvPicPr>
          <p:nvPr/>
        </p:nvPicPr>
        <p:blipFill>
          <a:blip r:embed="rId2"/>
          <a:srcRect b="49828"/>
          <a:stretch>
            <a:fillRect/>
          </a:stretch>
        </p:blipFill>
        <p:spPr bwMode="auto">
          <a:xfrm>
            <a:off x="134937" y="3165474"/>
            <a:ext cx="2379663" cy="2206626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flipV="1">
            <a:off x="2276475" y="342900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19626" y="32289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2266950" y="366712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29151" y="34956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크기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2266950" y="39528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19625" y="376237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굵기 및 배치간격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276475" y="42100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38675" y="4019550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flipV="1">
            <a:off x="2266950" y="45243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38676" y="4314825"/>
            <a:ext cx="36000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선로구간별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배치구간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2257425" y="47815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38676" y="4591050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굵기 및 배치간격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266950" y="50863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4648201" y="4924425"/>
            <a:ext cx="3600000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부호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1" name="Picture 5" descr="C:\Users\cailab\Desktop\rter.PNG"/>
          <p:cNvPicPr>
            <a:picLocks noChangeAspect="1" noChangeArrowheads="1"/>
          </p:cNvPicPr>
          <p:nvPr/>
        </p:nvPicPr>
        <p:blipFill>
          <a:blip r:embed="rId2"/>
          <a:srcRect t="46923"/>
          <a:stretch>
            <a:fillRect/>
          </a:stretch>
        </p:blipFill>
        <p:spPr bwMode="auto">
          <a:xfrm>
            <a:off x="9812337" y="3143250"/>
            <a:ext cx="2379663" cy="2334376"/>
          </a:xfrm>
          <a:prstGeom prst="rect">
            <a:avLst/>
          </a:prstGeom>
          <a:noFill/>
        </p:spPr>
      </p:pic>
      <p:cxnSp>
        <p:nvCxnSpPr>
          <p:cNvPr id="43" name="직선 연결선 42"/>
          <p:cNvCxnSpPr/>
          <p:nvPr/>
        </p:nvCxnSpPr>
        <p:spPr>
          <a:xfrm flipV="1">
            <a:off x="7439025" y="34099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48550" y="37147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7458075" y="396240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467600" y="423862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458075" y="4591050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7486650" y="48291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7477125" y="5095875"/>
            <a:ext cx="2305050" cy="9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세로선 검출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군집화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1.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검출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바로 위에 존재하는 가로선을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2.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이어서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포지션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포함하는 모든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세로선들중에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제일 가까운 세로선을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탐색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38" idx="1"/>
          </p:cNvCxnSpPr>
          <p:nvPr/>
        </p:nvCxnSpPr>
        <p:spPr>
          <a:xfrm rot="10800000">
            <a:off x="1752601" y="2876551"/>
            <a:ext cx="1714501" cy="9525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 flipV="1">
            <a:off x="3876682" y="2886075"/>
            <a:ext cx="1762119" cy="2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8194" name="Picture 2" descr="C:\Users\user\Desktop\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41" y="2619374"/>
            <a:ext cx="10732510" cy="3760641"/>
          </a:xfrm>
          <a:prstGeom prst="rect">
            <a:avLst/>
          </a:prstGeom>
          <a:noFill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3.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그리고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선 내부에 있는 영역 안을 한 부호에 대한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설정하고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Area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내에 있는 정보들을 군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집화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67101" y="2752724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-71437" y="4567237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3833813" y="4567238"/>
            <a:ext cx="3609975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rot="10800000">
            <a:off x="838203" y="5276851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rot="10800000">
            <a:off x="781053" y="2733676"/>
            <a:ext cx="10639423" cy="952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486151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153150" y="2771774"/>
            <a:ext cx="971549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315451" y="27812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362826" y="527684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ilab\Desktop\r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212" y="2616200"/>
            <a:ext cx="6584610" cy="357505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부호마다 해당되는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-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들을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군집화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076575" y="2676524"/>
            <a:ext cx="4381500" cy="31051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cailab\Desktop\r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8812" y="2679699"/>
            <a:ext cx="1989137" cy="3676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1B3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내단부 정보와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 정보는 같이 묶여서 군집화가 되었으나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외단부는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포함되지 않은 문제 발생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34185" y="2393615"/>
            <a:ext cx="9351894" cy="3045159"/>
          </a:xfrm>
          <a:prstGeom prst="rect">
            <a:avLst/>
          </a:prstGeom>
          <a:noFill/>
        </p:spPr>
      </p:pic>
      <p:pic>
        <p:nvPicPr>
          <p:cNvPr id="2053" name="Picture 5" descr="C:\Users\cailab\Desktop\1b3.PNG"/>
          <p:cNvPicPr>
            <a:picLocks noChangeAspect="1" noChangeArrowheads="1"/>
          </p:cNvPicPr>
          <p:nvPr/>
        </p:nvPicPr>
        <p:blipFill>
          <a:blip r:embed="rId3"/>
          <a:srcRect r="47382"/>
          <a:stretch>
            <a:fillRect/>
          </a:stretch>
        </p:blipFill>
        <p:spPr bwMode="auto">
          <a:xfrm>
            <a:off x="9637712" y="2609849"/>
            <a:ext cx="1005356" cy="2847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2054" name="Picture 6" descr="C:\Users\cailab\Desktop\14b.PNG"/>
          <p:cNvPicPr>
            <a:picLocks noChangeAspect="1" noChangeArrowheads="1"/>
          </p:cNvPicPr>
          <p:nvPr/>
        </p:nvPicPr>
        <p:blipFill>
          <a:blip r:embed="rId4"/>
          <a:srcRect r="25072"/>
          <a:stretch>
            <a:fillRect/>
          </a:stretch>
        </p:blipFill>
        <p:spPr bwMode="auto">
          <a:xfrm>
            <a:off x="10810875" y="2624137"/>
            <a:ext cx="1209675" cy="148637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38250" y="2390774"/>
            <a:ext cx="409575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62575" y="2390774"/>
            <a:ext cx="2000250" cy="3048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9975" y="2390774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cailab\Desktop\s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29924" y="4181475"/>
            <a:ext cx="1190625" cy="124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262</Words>
  <Application>Microsoft Office PowerPoint</Application>
  <PresentationFormat>사용자 지정</PresentationFormat>
  <Paragraphs>48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450</cp:revision>
  <dcterms:created xsi:type="dcterms:W3CDTF">2015-07-07T04:48:58Z</dcterms:created>
  <dcterms:modified xsi:type="dcterms:W3CDTF">2021-07-16T13:08:27Z</dcterms:modified>
</cp:coreProperties>
</file>