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9" r:id="rId2"/>
    <p:sldId id="300" r:id="rId3"/>
    <p:sldId id="349" r:id="rId4"/>
    <p:sldId id="449" r:id="rId5"/>
    <p:sldId id="453" r:id="rId6"/>
    <p:sldId id="454" r:id="rId7"/>
    <p:sldId id="455" r:id="rId8"/>
    <p:sldId id="451" r:id="rId9"/>
    <p:sldId id="444" r:id="rId10"/>
    <p:sldId id="350" r:id="rId11"/>
    <p:sldId id="456" r:id="rId12"/>
    <p:sldId id="44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31D7"/>
    <a:srgbClr val="FBFBF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-640" y="-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62C80-AE36-4E76-B3A2-B93715BD75DF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D4B99-CED0-42BD-8224-CA291526808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3638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8172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98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1633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5572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5983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16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53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529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2797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2894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D0C1-D5FE-48CB-AEB6-E9E3D1C2E343}" type="datetimeFigureOut">
              <a:rPr lang="ko-KR" altLang="en-US" smtClean="0"/>
              <a:pPr/>
              <a:t>2021-07-23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AC3A-BA06-4AE0-833B-7241F9EB1D02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1811B0-B48E-441A-87FD-055ECECA2FB0}"/>
              </a:ext>
            </a:extLst>
          </p:cNvPr>
          <p:cNvSpPr txBox="1"/>
          <p:nvPr userDrawn="1"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4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4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5661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813" b="7813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-24800" y="0"/>
            <a:ext cx="122168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528641" y="2974310"/>
            <a:ext cx="51347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b="1" dirty="0">
                <a:solidFill>
                  <a:schemeClr val="bg1"/>
                </a:solidFill>
              </a:rPr>
              <a:t>도면해석 </a:t>
            </a:r>
            <a:r>
              <a:rPr lang="ko-KR" altLang="en-US" sz="5400" b="1" dirty="0" smtClean="0">
                <a:solidFill>
                  <a:schemeClr val="bg1"/>
                </a:solidFill>
              </a:rPr>
              <a:t>자동화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26" name="Picture 2" descr="C:\Users\user\Desktop\RIB_Automation\image\T_in_Robot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68741" y="5343612"/>
            <a:ext cx="1853491" cy="116320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285140" y="4022926"/>
            <a:ext cx="3706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</a:rPr>
              <a:t>인공지능 융합학과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2021137675 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서승훈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3998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2319866" cy="769441"/>
              <a:chOff x="471977" y="2691080"/>
              <a:chExt cx="23198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23198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err="1" smtClean="0">
                    <a:solidFill>
                      <a:schemeClr val="bg1">
                        <a:alpha val="7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향후계획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318709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</a:t>
              </a:r>
              <a:r>
                <a:rPr lang="en-US" altLang="ko-KR" sz="8000" b="1" spc="-150" dirty="0" smtClean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2.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8436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각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부호별로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err="1" smtClean="0">
                <a:solidFill>
                  <a:schemeClr val="accent4"/>
                </a:solidFill>
                <a:latin typeface="+mj-ea"/>
              </a:rPr>
              <a:t>클러스터링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 알고리즘 보완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탐색 문제가 아닌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검출한 가로선과 세로선의 조합을 가지고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구역을 나누는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부분에서의 문제로 추측함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정확한 원인을 파악한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클러스터링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부분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수정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123825" y="3317540"/>
            <a:ext cx="9351894" cy="3045159"/>
          </a:xfrm>
          <a:prstGeom prst="rect">
            <a:avLst/>
          </a:prstGeom>
          <a:noFill/>
        </p:spPr>
      </p:pic>
      <p:pic>
        <p:nvPicPr>
          <p:cNvPr id="2053" name="Picture 5" descr="C:\Users\cailab\Desktop\1b3.PNG"/>
          <p:cNvPicPr>
            <a:picLocks noChangeAspect="1" noChangeArrowheads="1"/>
          </p:cNvPicPr>
          <p:nvPr/>
        </p:nvPicPr>
        <p:blipFill>
          <a:blip r:embed="rId3"/>
          <a:srcRect r="47382"/>
          <a:stretch>
            <a:fillRect/>
          </a:stretch>
        </p:blipFill>
        <p:spPr bwMode="auto">
          <a:xfrm>
            <a:off x="9627352" y="3533774"/>
            <a:ext cx="1005356" cy="284797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pic>
        <p:nvPicPr>
          <p:cNvPr id="2054" name="Picture 6" descr="C:\Users\cailab\Desktop\14b.PNG"/>
          <p:cNvPicPr>
            <a:picLocks noChangeAspect="1" noChangeArrowheads="1"/>
          </p:cNvPicPr>
          <p:nvPr/>
        </p:nvPicPr>
        <p:blipFill>
          <a:blip r:embed="rId4"/>
          <a:srcRect r="25072"/>
          <a:stretch>
            <a:fillRect/>
          </a:stretch>
        </p:blipFill>
        <p:spPr bwMode="auto">
          <a:xfrm>
            <a:off x="10800515" y="3548062"/>
            <a:ext cx="1209675" cy="148637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227890" y="3314699"/>
            <a:ext cx="4095750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2215" y="3314699"/>
            <a:ext cx="2000250" cy="30480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09615" y="3314699"/>
            <a:ext cx="20288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cailab\Desktop\s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19564" y="5105400"/>
            <a:ext cx="1190625" cy="1245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3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2-2.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1857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구조평면도 분석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 </a:t>
            </a:r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및 접근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pic>
        <p:nvPicPr>
          <p:cNvPr id="6146" name="Picture 2" descr="C:\Users\cailab\Desktop\구종ㄹㄴ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840" y="1611912"/>
            <a:ext cx="7371086" cy="5246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907" b="117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0" y="0"/>
            <a:ext cx="12237082" cy="6858000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1219200" y="2247829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13824" y="2273229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3600" y="411354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002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59166" y="227322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smtClean="0">
                <a:solidFill>
                  <a:schemeClr val="bg1"/>
                </a:solidFill>
              </a:rPr>
              <a:t>금주진행상황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60800" y="4113548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-150" dirty="0" err="1" smtClean="0">
                <a:solidFill>
                  <a:schemeClr val="bg1"/>
                </a:solidFill>
              </a:rPr>
              <a:t>향후계획</a:t>
            </a:r>
            <a:endParaRPr lang="ko-KR" altLang="en-US" spc="-15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59166" y="2674193"/>
            <a:ext cx="3541394" cy="61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</a:pPr>
            <a:endParaRPr lang="en-US" altLang="ko-KR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ko-KR" altLang="en-US" sz="1400" spc="-150" dirty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220400" y="4113548"/>
            <a:ext cx="388681" cy="388681"/>
          </a:xfrm>
          <a:prstGeom prst="ellipse">
            <a:avLst/>
          </a:prstGeom>
          <a:noFill/>
          <a:ln w="1016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886674" y="588588"/>
            <a:ext cx="1372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CONTENTS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273021" y="2688047"/>
            <a:ext cx="3541394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도면 및 </a:t>
            </a:r>
            <a:r>
              <a:rPr lang="en-US" altLang="ko-KR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CAD</a:t>
            </a: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파일 확보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dirty="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정보 군집화</a:t>
            </a:r>
            <a:endParaRPr lang="en-US" altLang="ko-KR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  <a:p>
            <a:pPr marL="180975" indent="-180975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ko-KR" altLang="en-US" sz="1400" spc="-150" smtClean="0">
                <a:solidFill>
                  <a:schemeClr val="bg1"/>
                </a:solidFill>
                <a:latin typeface="Noto Sans CJK KR Thin" panose="020B0200000000000000" pitchFamily="34" charset="-127"/>
                <a:ea typeface="Noto Sans CJK KR Thin" panose="020B0200000000000000" pitchFamily="34" charset="-127"/>
                <a:cs typeface="Arial" panose="020B0604020202020204" pitchFamily="34" charset="0"/>
              </a:rPr>
              <a:t>부재리스트 정보 분류</a:t>
            </a:r>
            <a:endParaRPr lang="ko-KR" altLang="en-US" sz="1400" spc="-150" dirty="0" smtClean="0">
              <a:solidFill>
                <a:schemeClr val="bg1"/>
              </a:solidFill>
              <a:latin typeface="Noto Sans CJK KR Thin" panose="020B0200000000000000" pitchFamily="34" charset="-127"/>
              <a:ea typeface="Noto Sans CJK KR Thin" panose="020B02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4010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2"/>
          <p:cNvGrpSpPr/>
          <p:nvPr/>
        </p:nvGrpSpPr>
        <p:grpSpPr>
          <a:xfrm>
            <a:off x="8117036" y="513343"/>
            <a:ext cx="3656577" cy="3695738"/>
            <a:chOff x="8307536" y="513343"/>
            <a:chExt cx="3656577" cy="3695738"/>
          </a:xfrm>
        </p:grpSpPr>
        <p:sp>
          <p:nvSpPr>
            <p:cNvPr id="8" name="이등변 삼각형 7"/>
            <p:cNvSpPr/>
            <p:nvPr/>
          </p:nvSpPr>
          <p:spPr>
            <a:xfrm rot="5400000">
              <a:off x="10712131" y="832233"/>
              <a:ext cx="1344721" cy="1159242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6200000" flipH="1">
              <a:off x="9326503" y="606083"/>
              <a:ext cx="1344721" cy="1159242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이등변 삼각형 9"/>
            <p:cNvSpPr/>
            <p:nvPr/>
          </p:nvSpPr>
          <p:spPr>
            <a:xfrm rot="5400000">
              <a:off x="9574196" y="1657339"/>
              <a:ext cx="1344721" cy="1159242"/>
            </a:xfrm>
            <a:prstGeom prst="triangle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이등변 삼각형 11"/>
            <p:cNvSpPr/>
            <p:nvPr/>
          </p:nvSpPr>
          <p:spPr>
            <a:xfrm rot="16200000">
              <a:off x="9812602" y="2403102"/>
              <a:ext cx="1344720" cy="1159242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이등변 삼각형 12"/>
            <p:cNvSpPr/>
            <p:nvPr/>
          </p:nvSpPr>
          <p:spPr>
            <a:xfrm rot="5400000" flipH="1">
              <a:off x="9232981" y="2957100"/>
              <a:ext cx="1344720" cy="1159242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이등변 삼각형 13"/>
            <p:cNvSpPr/>
            <p:nvPr/>
          </p:nvSpPr>
          <p:spPr>
            <a:xfrm rot="16200000">
              <a:off x="8214797" y="1555441"/>
              <a:ext cx="1344720" cy="1159242"/>
            </a:xfrm>
            <a:prstGeom prst="triangl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5"/>
          <p:cNvGrpSpPr/>
          <p:nvPr/>
        </p:nvGrpSpPr>
        <p:grpSpPr>
          <a:xfrm>
            <a:off x="527769" y="2211262"/>
            <a:ext cx="5187231" cy="2099938"/>
            <a:chOff x="527769" y="1728426"/>
            <a:chExt cx="5187231" cy="2099938"/>
          </a:xfrm>
        </p:grpSpPr>
        <p:grpSp>
          <p:nvGrpSpPr>
            <p:cNvPr id="4" name="그룹 1"/>
            <p:cNvGrpSpPr/>
            <p:nvPr/>
          </p:nvGrpSpPr>
          <p:grpSpPr>
            <a:xfrm>
              <a:off x="558064" y="3058923"/>
              <a:ext cx="3387466" cy="769441"/>
              <a:chOff x="471977" y="2691080"/>
              <a:chExt cx="3387466" cy="7694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1977" y="2691080"/>
                <a:ext cx="338746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4400" b="1" spc="-150" dirty="0" smtClean="0">
                    <a:solidFill>
                      <a:schemeClr val="bg1">
                        <a:alpha val="70000"/>
                      </a:schemeClr>
                    </a:solidFill>
                    <a:ea typeface="THE명품고딕L" panose="02020603020101020101" pitchFamily="18" charset="-127"/>
                  </a:rPr>
                  <a:t>금주진행상황</a:t>
                </a:r>
                <a:endParaRPr lang="ko-KR" altLang="en-US" sz="4400" b="1" spc="-150" dirty="0">
                  <a:solidFill>
                    <a:schemeClr val="bg1">
                      <a:alpha val="70000"/>
                    </a:schemeClr>
                  </a:solidFill>
                  <a:ea typeface="THE명품고딕L" panose="02020603020101020101" pitchFamily="18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232326" y="2691080"/>
                <a:ext cx="9733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400" b="1" spc="-150" dirty="0">
                    <a:solidFill>
                      <a:schemeClr val="tx1">
                        <a:lumMod val="20000"/>
                        <a:lumOff val="80000"/>
                        <a:alpha val="10000"/>
                      </a:schemeClr>
                    </a:solidFill>
                    <a:latin typeface="+mj-lt"/>
                    <a:ea typeface="THE명품고딕L" panose="02020603020101020101" pitchFamily="18" charset="-127"/>
                  </a:rPr>
                  <a:t>ion</a:t>
                </a:r>
                <a:endParaRPr lang="ko-KR" altLang="en-US" sz="4400" b="1" spc="-150" dirty="0">
                  <a:solidFill>
                    <a:schemeClr val="tx1">
                      <a:lumMod val="20000"/>
                      <a:lumOff val="80000"/>
                      <a:alpha val="10000"/>
                    </a:schemeClr>
                  </a:solidFill>
                  <a:latin typeface="+mj-lt"/>
                  <a:ea typeface="THE명품고딕L" panose="02020603020101020101" pitchFamily="18" charset="-127"/>
                </a:endParaRPr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7769" y="1728426"/>
              <a:ext cx="290977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0" b="1" spc="-150" dirty="0">
                  <a:solidFill>
                    <a:schemeClr val="accent2">
                      <a:lumMod val="60000"/>
                      <a:lumOff val="40000"/>
                      <a:alpha val="70000"/>
                    </a:schemeClr>
                  </a:solidFill>
                  <a:latin typeface="+mj-lt"/>
                  <a:ea typeface="THE명품고딕L" panose="02020603020101020101" pitchFamily="18" charset="-127"/>
                </a:rPr>
                <a:t>Part 1.</a:t>
              </a:r>
              <a:endParaRPr lang="ko-KR" altLang="en-US" sz="8000" b="1" spc="-150" dirty="0"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atin typeface="+mj-lt"/>
                <a:ea typeface="THE명품고딕L" panose="02020603020101020101" pitchFamily="18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635000" y="2946400"/>
              <a:ext cx="5080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9715499" y="6505575"/>
            <a:ext cx="24064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bg1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8985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1-1.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29209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도면 및 </a:t>
            </a:r>
            <a:r>
              <a:rPr lang="en-US" altLang="ko-KR" sz="3000" b="1" spc="-150" dirty="0" smtClean="0">
                <a:solidFill>
                  <a:schemeClr val="accent4"/>
                </a:solidFill>
                <a:latin typeface="+mj-ea"/>
              </a:rPr>
              <a:t>CAD File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T-in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본사가 보유하고 있는 도면 데이터 모두 확보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1026" name="Picture 2" descr="C:\Users\cailab\Desktop\ef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7107" y="2356728"/>
            <a:ext cx="4507074" cy="4301247"/>
          </a:xfrm>
          <a:prstGeom prst="rect">
            <a:avLst/>
          </a:prstGeom>
          <a:noFill/>
        </p:spPr>
      </p:pic>
      <p:pic>
        <p:nvPicPr>
          <p:cNvPr id="1027" name="Picture 3" descr="C:\Users\cailab\Desktop\asef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75" y="2209800"/>
            <a:ext cx="6060811" cy="4486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aef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288" y="2409825"/>
            <a:ext cx="10114284" cy="32385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2B5, 2B6, 2B7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각각 별도의 영역별로 검출이 되어야 하나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통합해서 검출되는 문제 발생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81126" y="2438400"/>
            <a:ext cx="6619874" cy="31908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sgs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2263" y="2024062"/>
            <a:ext cx="1317691" cy="442436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위 가로선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아래 가로선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), (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 세로선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 세로선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튜플을 만든 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나올 수 있는 공간의 모든 조합을 통한 접근법이 원인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1" name="Picture 3" descr="C:\Users\cailab\Desktop\sgs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25114" y="2590800"/>
            <a:ext cx="1165922" cy="3914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  <p:pic>
        <p:nvPicPr>
          <p:cNvPr id="3074" name="Picture 2" descr="C:\Users\cailab\Desktop\a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1130" y="2559607"/>
            <a:ext cx="7964670" cy="4298393"/>
          </a:xfrm>
          <a:prstGeom prst="rect">
            <a:avLst/>
          </a:prstGeom>
          <a:noFill/>
        </p:spPr>
      </p:pic>
      <p:cxnSp>
        <p:nvCxnSpPr>
          <p:cNvPr id="18" name="직선 연결선 17"/>
          <p:cNvCxnSpPr/>
          <p:nvPr/>
        </p:nvCxnSpPr>
        <p:spPr>
          <a:xfrm rot="16200000" flipH="1">
            <a:off x="-799308" y="4650678"/>
            <a:ext cx="3942560" cy="1825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 rot="5400000">
            <a:off x="1576388" y="5626196"/>
            <a:ext cx="1943100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rot="5400000">
            <a:off x="2928941" y="5626197"/>
            <a:ext cx="1933571" cy="1904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rot="5400000">
            <a:off x="3315494" y="4640357"/>
            <a:ext cx="3894932" cy="1032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 rot="16200000" flipH="1">
            <a:off x="4810919" y="4774502"/>
            <a:ext cx="3628232" cy="873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rot="16200000" flipH="1">
            <a:off x="5962650" y="4583207"/>
            <a:ext cx="4010025" cy="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rot="10800000" flipV="1">
            <a:off x="533403" y="2697257"/>
            <a:ext cx="7439023" cy="28575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>
            <a:off x="533401" y="4659408"/>
            <a:ext cx="7534275" cy="19052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10800000">
            <a:off x="542931" y="6602510"/>
            <a:ext cx="7467594" cy="19049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부호의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Value – Entity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로부터 세로선 조합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왼쪽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오른쪽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까지의 거리를 구해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제일 작은 값이 나오는 조합만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사용하</a:t>
            </a:r>
            <a:endParaRPr lang="en-US" altLang="ko-KR" b="1" dirty="0" smtClean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342900" indent="-342900">
              <a:lnSpc>
                <a:spcPct val="130000"/>
              </a:lnSpc>
            </a:pP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는것으로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문제 해결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3" name="Picture 2" descr="C:\Users\cailab\Desktop\aefs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2886075"/>
            <a:ext cx="10114284" cy="3238500"/>
          </a:xfrm>
          <a:prstGeom prst="rect">
            <a:avLst/>
          </a:prstGeom>
          <a:noFill/>
        </p:spPr>
      </p:pic>
      <p:cxnSp>
        <p:nvCxnSpPr>
          <p:cNvPr id="29" name="직선 연결선 28"/>
          <p:cNvCxnSpPr/>
          <p:nvPr/>
        </p:nvCxnSpPr>
        <p:spPr>
          <a:xfrm rot="10800000">
            <a:off x="276226" y="2924175"/>
            <a:ext cx="1008697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rot="10800000">
            <a:off x="390526" y="6067425"/>
            <a:ext cx="10086975" cy="1588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5400000">
            <a:off x="-118221" y="4463306"/>
            <a:ext cx="3112994" cy="190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rot="5400000">
            <a:off x="2072529" y="4501406"/>
            <a:ext cx="3112994" cy="190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324101" y="2971799"/>
            <a:ext cx="381000" cy="2667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stCxn id="40" idx="1"/>
          </p:cNvCxnSpPr>
          <p:nvPr/>
        </p:nvCxnSpPr>
        <p:spPr>
          <a:xfrm rot="10800000">
            <a:off x="1466851" y="3105150"/>
            <a:ext cx="857250" cy="1588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10800000">
            <a:off x="2743201" y="3095625"/>
            <a:ext cx="857250" cy="1588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rot="10800000" flipV="1">
            <a:off x="1447801" y="3209924"/>
            <a:ext cx="6581774" cy="28575"/>
          </a:xfrm>
          <a:prstGeom prst="line">
            <a:avLst/>
          </a:prstGeom>
          <a:ln w="508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rot="5400000">
            <a:off x="6473079" y="4501407"/>
            <a:ext cx="3112994" cy="1905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C:\Users\cailab\Desktop\sf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4525" y="5114925"/>
            <a:ext cx="768350" cy="10541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101" name="Picture 5" descr="C:\Users\cailab\Desktop\sef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804525" y="4006850"/>
            <a:ext cx="793750" cy="9652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  <p:pic>
        <p:nvPicPr>
          <p:cNvPr id="4102" name="Picture 6" descr="C:\Users\cailab\Desktop\4t4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01350" y="2876550"/>
            <a:ext cx="774700" cy="10033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1-2.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40703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군집화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213054" y="1810617"/>
            <a:ext cx="11664621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 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1B3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의 내단부 정보와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중앙부 정보는 같이 묶여서 군집화가 되었으나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외단부는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포함되지 않은 문제 발생세로선 탐색 알고리즘 문제로 인식했었으나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세로선 탐색 알고리즘에는 문제 없음을 발견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현재 원인을 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찾는중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미해결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)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2052" name="Picture 4" descr="C:\Users\cailab\Desktop\sfe.PNG"/>
          <p:cNvPicPr>
            <a:picLocks noChangeAspect="1" noChangeArrowheads="1"/>
          </p:cNvPicPr>
          <p:nvPr/>
        </p:nvPicPr>
        <p:blipFill>
          <a:blip r:embed="rId2"/>
          <a:srcRect r="18578"/>
          <a:stretch>
            <a:fillRect/>
          </a:stretch>
        </p:blipFill>
        <p:spPr bwMode="auto">
          <a:xfrm>
            <a:off x="123825" y="3317540"/>
            <a:ext cx="9351894" cy="3045159"/>
          </a:xfrm>
          <a:prstGeom prst="rect">
            <a:avLst/>
          </a:prstGeom>
          <a:noFill/>
        </p:spPr>
      </p:pic>
      <p:pic>
        <p:nvPicPr>
          <p:cNvPr id="2053" name="Picture 5" descr="C:\Users\cailab\Desktop\1b3.PNG"/>
          <p:cNvPicPr>
            <a:picLocks noChangeAspect="1" noChangeArrowheads="1"/>
          </p:cNvPicPr>
          <p:nvPr/>
        </p:nvPicPr>
        <p:blipFill>
          <a:blip r:embed="rId3"/>
          <a:srcRect r="47382"/>
          <a:stretch>
            <a:fillRect/>
          </a:stretch>
        </p:blipFill>
        <p:spPr bwMode="auto">
          <a:xfrm>
            <a:off x="9627352" y="3533774"/>
            <a:ext cx="1005356" cy="2847975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pic>
        <p:nvPicPr>
          <p:cNvPr id="2054" name="Picture 6" descr="C:\Users\cailab\Desktop\14b.PNG"/>
          <p:cNvPicPr>
            <a:picLocks noChangeAspect="1" noChangeArrowheads="1"/>
          </p:cNvPicPr>
          <p:nvPr/>
        </p:nvPicPr>
        <p:blipFill>
          <a:blip r:embed="rId4"/>
          <a:srcRect r="25072"/>
          <a:stretch>
            <a:fillRect/>
          </a:stretch>
        </p:blipFill>
        <p:spPr bwMode="auto">
          <a:xfrm>
            <a:off x="10800515" y="3548062"/>
            <a:ext cx="1209675" cy="1486374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</p:pic>
      <p:sp>
        <p:nvSpPr>
          <p:cNvPr id="15" name="직사각형 14"/>
          <p:cNvSpPr/>
          <p:nvPr/>
        </p:nvSpPr>
        <p:spPr>
          <a:xfrm>
            <a:off x="1227890" y="3314699"/>
            <a:ext cx="4095750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2215" y="3314699"/>
            <a:ext cx="2000250" cy="304800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09615" y="3314699"/>
            <a:ext cx="2028825" cy="3048001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5" name="Picture 7" descr="C:\Users\cailab\Desktop\sg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819564" y="5105400"/>
            <a:ext cx="1190625" cy="12458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0"/>
            <a:ext cx="12192000" cy="1638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/>
          <p:cNvCxnSpPr/>
          <p:nvPr/>
        </p:nvCxnSpPr>
        <p:spPr>
          <a:xfrm>
            <a:off x="139700" y="491296"/>
            <a:ext cx="1993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45631" y="652394"/>
            <a:ext cx="889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 smtClean="0">
                <a:solidFill>
                  <a:schemeClr val="accent4"/>
                </a:solidFill>
              </a:rPr>
              <a:t>1-3.</a:t>
            </a:r>
            <a:endParaRPr lang="ko-KR" altLang="en-US" sz="3200" b="1" dirty="0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3852" y="645071"/>
            <a:ext cx="370486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solidFill>
                  <a:schemeClr val="accent4"/>
                </a:solidFill>
                <a:latin typeface="+mj-ea"/>
              </a:rPr>
              <a:t>부재리스트 정보 분류</a:t>
            </a:r>
            <a:endParaRPr lang="ko-KR" altLang="en-US" sz="3000" b="1" spc="-150" dirty="0">
              <a:solidFill>
                <a:schemeClr val="accent4"/>
              </a:solidFill>
              <a:latin typeface="+mj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D521CD57-7D52-4085-AA67-6293BD236F8A}"/>
              </a:ext>
            </a:extLst>
          </p:cNvPr>
          <p:cNvSpPr txBox="1"/>
          <p:nvPr/>
        </p:nvSpPr>
        <p:spPr>
          <a:xfrm>
            <a:off x="527379" y="1801092"/>
            <a:ext cx="11664621" cy="401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</a:pP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부호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선로별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배치구간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크기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상부근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하부근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”, “</a:t>
            </a:r>
            <a:r>
              <a:rPr lang="ko-KR" altLang="en-US" b="1" dirty="0" err="1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늑근</a:t>
            </a:r>
            <a:r>
              <a:rPr lang="en-US" altLang="ko-KR" b="1" dirty="0" smtClean="0">
                <a:solidFill>
                  <a:schemeClr val="tx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”]</a:t>
            </a:r>
            <a:endParaRPr lang="ko-KR" altLang="en-US" b="1" dirty="0">
              <a:solidFill>
                <a:schemeClr val="tx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pic>
        <p:nvPicPr>
          <p:cNvPr id="5122" name="Picture 2" descr="C:\Users\cailab\Desktop\sef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088" y="2392362"/>
            <a:ext cx="9664634" cy="39512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8494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 PPT 색상 테마 008">
      <a:dk1>
        <a:sysClr val="windowText" lastClr="000000"/>
      </a:dk1>
      <a:lt1>
        <a:sysClr val="window" lastClr="FFFFFF"/>
      </a:lt1>
      <a:dk2>
        <a:srgbClr val="3A3838"/>
      </a:dk2>
      <a:lt2>
        <a:srgbClr val="E7E6E6"/>
      </a:lt2>
      <a:accent1>
        <a:srgbClr val="75A99E"/>
      </a:accent1>
      <a:accent2>
        <a:srgbClr val="49A6A6"/>
      </a:accent2>
      <a:accent3>
        <a:srgbClr val="E1E6D7"/>
      </a:accent3>
      <a:accent4>
        <a:srgbClr val="5F5E58"/>
      </a:accent4>
      <a:accent5>
        <a:srgbClr val="544F4D"/>
      </a:accent5>
      <a:accent6>
        <a:srgbClr val="E0EAF7"/>
      </a:accent6>
      <a:hlink>
        <a:srgbClr val="FCBB04"/>
      </a:hlink>
      <a:folHlink>
        <a:srgbClr val="FCBB04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4052</TotalTime>
  <Words>277</Words>
  <Application>Microsoft Office PowerPoint</Application>
  <PresentationFormat>사용자 지정</PresentationFormat>
  <Paragraphs>44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cailab</cp:lastModifiedBy>
  <cp:revision>461</cp:revision>
  <dcterms:created xsi:type="dcterms:W3CDTF">2015-07-07T04:48:58Z</dcterms:created>
  <dcterms:modified xsi:type="dcterms:W3CDTF">2021-07-23T13:18:49Z</dcterms:modified>
</cp:coreProperties>
</file>