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49" r:id="rId4"/>
    <p:sldId id="460" r:id="rId5"/>
    <p:sldId id="471" r:id="rId6"/>
    <p:sldId id="472" r:id="rId7"/>
    <p:sldId id="473" r:id="rId8"/>
    <p:sldId id="474" r:id="rId9"/>
    <p:sldId id="461" r:id="rId10"/>
    <p:sldId id="350" r:id="rId11"/>
    <p:sldId id="4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98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95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검출한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부호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엔티티가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어느 구조평면도에 해당하는지 분류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9" name="Picture 2" descr="C:\Users\cailab\Desktop\argwerg.PNG"/>
          <p:cNvPicPr>
            <a:picLocks noChangeAspect="1" noChangeArrowheads="1"/>
          </p:cNvPicPr>
          <p:nvPr/>
        </p:nvPicPr>
        <p:blipFill>
          <a:blip r:embed="rId2"/>
          <a:srcRect l="13925" t="9369" b="57674"/>
          <a:stretch>
            <a:fillRect/>
          </a:stretch>
        </p:blipFill>
        <p:spPr bwMode="auto">
          <a:xfrm>
            <a:off x="304800" y="2533649"/>
            <a:ext cx="11935984" cy="1171575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2390775" y="269557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7100" y="271462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14850" y="270509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29275" y="269557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38925" y="268604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86675" y="266699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63000" y="265747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82175" y="266699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877550" y="263842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C:\Users\cailab\Desktop\shes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3901950"/>
            <a:ext cx="5319712" cy="2760788"/>
          </a:xfrm>
          <a:prstGeom prst="rect">
            <a:avLst/>
          </a:prstGeom>
          <a:noFill/>
        </p:spPr>
      </p:pic>
      <p:pic>
        <p:nvPicPr>
          <p:cNvPr id="21" name="Picture 3" descr="C:\Users\cailab\Desktop\s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3908864"/>
            <a:ext cx="2360612" cy="2756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215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구조평면도내의  전체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엔티티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내의  부호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엔티티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61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45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Insert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CAD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내 구조평면도 분류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(*Insert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일종의 도면 양식 엔티티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pic>
        <p:nvPicPr>
          <p:cNvPr id="1026" name="Picture 2" descr="C:\Users\cailab\Desktop\sef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7" y="2949574"/>
            <a:ext cx="11421533" cy="1127125"/>
          </a:xfrm>
          <a:prstGeom prst="rect">
            <a:avLst/>
          </a:prstGeom>
          <a:noFill/>
        </p:spPr>
      </p:pic>
      <p:pic>
        <p:nvPicPr>
          <p:cNvPr id="1027" name="Picture 3" descr="C:\Users\cailab\Desktop\1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580" y="4108450"/>
            <a:ext cx="3765550" cy="2749550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619125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2150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81350" y="300037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19600" y="303847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95950" y="303847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53250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39125" y="301942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486900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25150" y="301942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275" y="4162425"/>
            <a:ext cx="3571875" cy="257175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cailab\Desktop\a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6774" y="4213224"/>
            <a:ext cx="6234101" cy="2206625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4667250" y="6134100"/>
            <a:ext cx="6124575" cy="28575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7972425" y="5296767"/>
            <a:ext cx="421957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좌상단 꼭지점 좌표밖에 </a:t>
            </a:r>
            <a:endParaRPr lang="en-US" altLang="ko-KR" b="1" dirty="0" smtClean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구할 수가 없음</a:t>
            </a:r>
            <a:endParaRPr lang="en-US" altLang="ko-KR" b="1" dirty="0" smtClean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32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전체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7" name="Picture 3" descr="C:\Users\cailab\Desktop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658993"/>
            <a:ext cx="7077075" cy="5167577"/>
          </a:xfrm>
          <a:prstGeom prst="rect">
            <a:avLst/>
          </a:prstGeom>
          <a:noFill/>
        </p:spPr>
      </p:pic>
      <p:pic>
        <p:nvPicPr>
          <p:cNvPr id="2050" name="Picture 2" descr="C:\Users\cailab\Desktop\c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3925" y="1642359"/>
            <a:ext cx="3592868" cy="1262765"/>
          </a:xfrm>
          <a:prstGeom prst="rect">
            <a:avLst/>
          </a:prstGeom>
          <a:noFill/>
        </p:spPr>
      </p:pic>
      <p:pic>
        <p:nvPicPr>
          <p:cNvPr id="2051" name="Picture 3" descr="C:\Users\cailab\Desktop\g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80263" y="2812146"/>
            <a:ext cx="3268662" cy="1389576"/>
          </a:xfrm>
          <a:prstGeom prst="rect">
            <a:avLst/>
          </a:prstGeom>
          <a:noFill/>
        </p:spPr>
      </p:pic>
      <p:pic>
        <p:nvPicPr>
          <p:cNvPr id="2052" name="Picture 4" descr="C:\Users\cailab\Desktop\33.PNG"/>
          <p:cNvPicPr>
            <a:picLocks noChangeAspect="1" noChangeArrowheads="1"/>
          </p:cNvPicPr>
          <p:nvPr/>
        </p:nvPicPr>
        <p:blipFill>
          <a:blip r:embed="rId5"/>
          <a:srcRect r="20093"/>
          <a:stretch>
            <a:fillRect/>
          </a:stretch>
        </p:blipFill>
        <p:spPr bwMode="auto">
          <a:xfrm>
            <a:off x="7070475" y="4196096"/>
            <a:ext cx="3778500" cy="1385553"/>
          </a:xfrm>
          <a:prstGeom prst="rect">
            <a:avLst/>
          </a:prstGeom>
          <a:noFill/>
        </p:spPr>
      </p:pic>
      <p:pic>
        <p:nvPicPr>
          <p:cNvPr id="2053" name="Picture 5" descr="C:\Users\cailab\Desktop\r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12" y="5559425"/>
            <a:ext cx="3561361" cy="1298575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8096250" y="1962150"/>
            <a:ext cx="685800" cy="1143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86674" y="3209924"/>
            <a:ext cx="942975" cy="123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29624" y="4591050"/>
            <a:ext cx="1047751" cy="1428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962899" y="5905500"/>
            <a:ext cx="895351" cy="1428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4482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전체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8" name="Picture 6" descr="C:\Users\cailab\Desktop\j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19375"/>
            <a:ext cx="6946583" cy="3886200"/>
          </a:xfrm>
          <a:prstGeom prst="rect">
            <a:avLst/>
          </a:prstGeom>
          <a:noFill/>
        </p:spPr>
      </p:pic>
      <p:pic>
        <p:nvPicPr>
          <p:cNvPr id="3079" name="Picture 7" descr="C:\Users\cailab\Desktop\lim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5975" y="2679700"/>
            <a:ext cx="4107782" cy="1530350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8286750" y="2971799"/>
            <a:ext cx="695326" cy="1143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C:\Users\cailab\Desktop\w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486" y="4396168"/>
            <a:ext cx="5238514" cy="1842586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8448674" y="4924424"/>
            <a:ext cx="942975" cy="152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85750" y="1848716"/>
            <a:ext cx="1115377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속성이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Base, </a:t>
            </a:r>
            <a:r>
              <a:rPr lang="en-US" altLang="ko-KR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Form_Line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이나 숫자 등 건축적인 의미가 없는 선들을 사용해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기타 요소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표시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1762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전체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cailab\Desktop\ge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0036"/>
            <a:ext cx="6875413" cy="4336588"/>
          </a:xfrm>
          <a:prstGeom prst="rect">
            <a:avLst/>
          </a:prstGeom>
          <a:noFill/>
        </p:spPr>
      </p:pic>
      <p:pic>
        <p:nvPicPr>
          <p:cNvPr id="3075" name="Picture 3" descr="C:\Users\cailab\Desktop\w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2675" y="4846999"/>
            <a:ext cx="4961201" cy="1567183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8077199" y="5257799"/>
            <a:ext cx="942975" cy="123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23825" y="61626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33350" y="58578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4300" y="55530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0025" y="52482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2419350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-2000250" y="4295775"/>
            <a:ext cx="4286254" cy="190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4381498" y="4257675"/>
            <a:ext cx="4362453" cy="1905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 flipH="1" flipV="1">
            <a:off x="-504825" y="4314825"/>
            <a:ext cx="4381500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972300" y="2086842"/>
            <a:ext cx="4219575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빔 설계사</a:t>
            </a: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원명설계사</a:t>
            </a: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 </a:t>
            </a:r>
          </a:p>
        </p:txBody>
      </p:sp>
      <p:pic>
        <p:nvPicPr>
          <p:cNvPr id="3077" name="Picture 5" descr="C:\Users\cailab\Desktop\ag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9462" y="3355411"/>
            <a:ext cx="4903384" cy="1436507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8229599" y="3800474"/>
            <a:ext cx="942975" cy="123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2076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00025" y="1743075"/>
            <a:ext cx="1199197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 있는 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부호들과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관련있는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선을 검출하여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필요한 </a:t>
            </a:r>
            <a:r>
              <a:rPr lang="ko-KR" altLang="en-US" b="1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개수를 </a:t>
            </a:r>
            <a:r>
              <a:rPr lang="ko-KR" altLang="en-US" b="1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산출하는것이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b="1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목적이었으므로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일단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 평면도에 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 모든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부호들을 검출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9" name="Picture 3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3538" y="2955925"/>
            <a:ext cx="2703512" cy="3157062"/>
          </a:xfrm>
          <a:prstGeom prst="rect">
            <a:avLst/>
          </a:prstGeom>
          <a:noFill/>
        </p:spPr>
      </p:pic>
      <p:pic>
        <p:nvPicPr>
          <p:cNvPr id="4100" name="Picture 4" descr="C:\Users\cailab\Desktop\shes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895600"/>
            <a:ext cx="7313890" cy="3795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3353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6"/>
            <a:ext cx="11664621" cy="4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전체에서 부호를 검출한 후</a:t>
            </a:r>
            <a:r>
              <a:rPr lang="en-US" altLang="ko-KR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기존에 제작했던</a:t>
            </a:r>
            <a:r>
              <a:rPr lang="en-US" altLang="ko-KR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 해당하는 부호 </a:t>
            </a:r>
            <a:r>
              <a:rPr lang="ko-KR" altLang="en-US" sz="20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엔티티들을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</a:t>
            </a:r>
            <a:endParaRPr lang="ko-KR" altLang="en-US" sz="20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gsfe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99058"/>
            <a:ext cx="12192000" cy="2634992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752600" y="5095875"/>
            <a:ext cx="9277350" cy="5048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3137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216</Words>
  <Application>Microsoft Office PowerPoint</Application>
  <PresentationFormat>사용자 지정</PresentationFormat>
  <Paragraphs>45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512</cp:revision>
  <dcterms:created xsi:type="dcterms:W3CDTF">2015-07-07T04:48:58Z</dcterms:created>
  <dcterms:modified xsi:type="dcterms:W3CDTF">2021-08-14T01:46:47Z</dcterms:modified>
</cp:coreProperties>
</file>