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9" r:id="rId2"/>
    <p:sldId id="300" r:id="rId3"/>
    <p:sldId id="349" r:id="rId4"/>
    <p:sldId id="460" r:id="rId5"/>
    <p:sldId id="475" r:id="rId6"/>
    <p:sldId id="471" r:id="rId7"/>
    <p:sldId id="476" r:id="rId8"/>
    <p:sldId id="477" r:id="rId9"/>
    <p:sldId id="478" r:id="rId10"/>
    <p:sldId id="480" r:id="rId11"/>
    <p:sldId id="472" r:id="rId12"/>
    <p:sldId id="350" r:id="rId13"/>
    <p:sldId id="45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D31D7"/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-640" y="-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  <p:transition advTm="98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048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이름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85775" y="1943966"/>
            <a:ext cx="11153775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도면이 어떻게 배치되었던 간에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상관없이 사용할 수 있다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2051" name="Picture 3" descr="C:\Users\cailab\Desktop\sg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2917825"/>
            <a:ext cx="11410368" cy="3282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925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구조평면도내 부호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Grouping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및 이름 검출 결과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285750" y="1848716"/>
            <a:ext cx="11153775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내의 부호가 어떤 구조평면도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즉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몇층에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해당하는 구조평면도에 할당되는지 나타내는 결과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122" name="Picture 2" descr="C:\Users\cailab\Desktop\결과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7150" y="2254250"/>
            <a:ext cx="7054850" cy="4603750"/>
          </a:xfrm>
          <a:prstGeom prst="rect">
            <a:avLst/>
          </a:prstGeom>
          <a:noFill/>
        </p:spPr>
      </p:pic>
      <p:pic>
        <p:nvPicPr>
          <p:cNvPr id="5123" name="Picture 3" descr="C:\Users\cailab\Desktop\wjef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36863"/>
            <a:ext cx="4990154" cy="3478212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200026" y="3048000"/>
            <a:ext cx="247649" cy="219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47826" y="3028950"/>
            <a:ext cx="247649" cy="219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14626" y="3086100"/>
            <a:ext cx="247649" cy="219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81451" y="3095625"/>
            <a:ext cx="247649" cy="219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1451" y="3543300"/>
            <a:ext cx="247649" cy="219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19276" y="3600450"/>
            <a:ext cx="247649" cy="219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771776" y="3562350"/>
            <a:ext cx="247649" cy="219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38601" y="3600450"/>
            <a:ext cx="247649" cy="219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7651" y="4781550"/>
            <a:ext cx="247649" cy="219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809751" y="4800600"/>
            <a:ext cx="247649" cy="219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771776" y="4819650"/>
            <a:ext cx="247649" cy="219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10026" y="4810125"/>
            <a:ext cx="247649" cy="219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95875" y="4191000"/>
            <a:ext cx="3743325" cy="2952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066926" y="6115051"/>
            <a:ext cx="971549" cy="1905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17625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95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974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부호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엔티티와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인접한 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213054" y="1810617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내부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부호엔티티와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인접한 선 검출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8" name="Picture 4" descr="C:\Users\cailab\Desktop\shes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2" y="2396999"/>
            <a:ext cx="7900987" cy="4100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2153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구조평면도내의  부호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Entity  Grouping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  이름  검출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  <p:transition advTm="61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45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74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Entity Grouping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295275" y="1696316"/>
            <a:ext cx="11153775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내의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좌표는 구조평면도 내부에 있는 모든 요소들보다 좌하단에 존재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즉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이전에 검출했던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모든 부호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들의 좌하단에 위치한 가장 가까운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찾고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이를 그룹핑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시킨다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7" name="Picture 3" descr="C:\Users\cailab\Desktop\g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5549" y="2895600"/>
            <a:ext cx="9426727" cy="381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74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Entity Grouping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85775" y="1943966"/>
            <a:ext cx="11153775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도면이 어떻게 배치되었던 간에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상관없이 사용할 수 있다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2051" name="Picture 3" descr="C:\Users\cailab\Desktop\sg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2917825"/>
            <a:ext cx="11410368" cy="3282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048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이름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074" name="Picture 2" descr="C:\Users\cailab\Desktop\gse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163" y="1952624"/>
            <a:ext cx="9407864" cy="4581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4482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048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이름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4098" name="Picture 2" descr="C:\Users\cailab\Desktop\as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30437"/>
            <a:ext cx="12176204" cy="4056063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438400" y="5781675"/>
            <a:ext cx="714375" cy="2571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48700" y="5838825"/>
            <a:ext cx="714375" cy="2571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44828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048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이름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1" name="Picture 4" descr="C:\Users\cailab\Desktop\shes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717" y="3952877"/>
            <a:ext cx="4572708" cy="2373114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85775" y="1943966"/>
            <a:ext cx="11153775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내 부호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들의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좌표값을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평균을 낸다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평균값과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좌표값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좌측 하단 꼭지점좌표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이용해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평균값의 좌측 하단에 있는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값중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최소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값에 해당하는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구한다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Picture 2" descr="C:\Users\cailab\Desktop\as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0593" y="4017084"/>
            <a:ext cx="6927107" cy="2307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4482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048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이름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85775" y="1943966"/>
            <a:ext cx="1115377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구한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좌표값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꼭지점 좌측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하단값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보다 우측 상단에 있는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Text Entity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중에서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“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평면도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”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라는 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Text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포함하는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Text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 최소거리에 있는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찾는다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13" name="Picture 2" descr="C:\Users\cailab\Desktop\as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43" y="3464634"/>
            <a:ext cx="9756032" cy="3249870"/>
          </a:xfrm>
          <a:prstGeom prst="rect">
            <a:avLst/>
          </a:prstGeom>
          <a:noFill/>
        </p:spPr>
      </p:pic>
      <p:sp>
        <p:nvSpPr>
          <p:cNvPr id="10" name="타원 9"/>
          <p:cNvSpPr/>
          <p:nvPr/>
        </p:nvSpPr>
        <p:spPr>
          <a:xfrm>
            <a:off x="571500" y="6438900"/>
            <a:ext cx="419100" cy="4191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48325" y="6438900"/>
            <a:ext cx="419100" cy="4191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33651" y="6334125"/>
            <a:ext cx="857250" cy="2381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96175" y="6324600"/>
            <a:ext cx="876300" cy="2762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44828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5094</TotalTime>
  <Words>265</Words>
  <Application>Microsoft Office PowerPoint</Application>
  <PresentationFormat>사용자 지정</PresentationFormat>
  <Paragraphs>50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528</cp:revision>
  <dcterms:created xsi:type="dcterms:W3CDTF">2015-07-07T04:48:58Z</dcterms:created>
  <dcterms:modified xsi:type="dcterms:W3CDTF">2021-08-19T06:18:08Z</dcterms:modified>
</cp:coreProperties>
</file>