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49" r:id="rId4"/>
    <p:sldId id="460" r:id="rId5"/>
    <p:sldId id="481" r:id="rId6"/>
    <p:sldId id="482" r:id="rId7"/>
    <p:sldId id="489" r:id="rId8"/>
    <p:sldId id="484" r:id="rId9"/>
    <p:sldId id="485" r:id="rId10"/>
    <p:sldId id="483" r:id="rId11"/>
    <p:sldId id="486" r:id="rId12"/>
    <p:sldId id="487" r:id="rId13"/>
    <p:sldId id="490" r:id="rId14"/>
    <p:sldId id="492" r:id="rId15"/>
    <p:sldId id="491" r:id="rId16"/>
    <p:sldId id="493" r:id="rId17"/>
    <p:sldId id="494" r:id="rId18"/>
    <p:sldId id="495" r:id="rId19"/>
    <p:sldId id="496" r:id="rId20"/>
    <p:sldId id="497" r:id="rId21"/>
    <p:sldId id="350" r:id="rId22"/>
    <p:sldId id="4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68" y="-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5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896350" y="1931872"/>
            <a:ext cx="2857500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RW :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벽체중에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토압을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받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벽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DW :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건식벽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933826" y="6405568"/>
            <a:ext cx="10668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5" name="Picture 3" descr="C:\Users\cailab\Desktop\se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35" y="1937301"/>
            <a:ext cx="8457354" cy="4453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171" name="Picture 3" descr="C:\Users\cailab\Desktop\1B1.PNG"/>
          <p:cNvPicPr>
            <a:picLocks noChangeAspect="1" noChangeArrowheads="1"/>
          </p:cNvPicPr>
          <p:nvPr/>
        </p:nvPicPr>
        <p:blipFill>
          <a:blip r:embed="rId2"/>
          <a:srcRect t="1686"/>
          <a:stretch>
            <a:fillRect/>
          </a:stretch>
        </p:blipFill>
        <p:spPr bwMode="auto">
          <a:xfrm>
            <a:off x="322079" y="2377440"/>
            <a:ext cx="5686944" cy="3830854"/>
          </a:xfrm>
          <a:prstGeom prst="rect">
            <a:avLst/>
          </a:prstGeom>
          <a:noFill/>
        </p:spPr>
      </p:pic>
      <p:pic>
        <p:nvPicPr>
          <p:cNvPr id="7172" name="Picture 4" descr="C:\Users\cailab\Desktop\철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3386" y="2400902"/>
            <a:ext cx="5418054" cy="381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170" name="Picture 2" descr="C:\Users\cailab\Desktop\wb.PNG"/>
          <p:cNvPicPr>
            <a:picLocks noChangeAspect="1" noChangeArrowheads="1"/>
          </p:cNvPicPr>
          <p:nvPr/>
        </p:nvPicPr>
        <p:blipFill>
          <a:blip r:embed="rId2"/>
          <a:srcRect l="12564" r="21095"/>
          <a:stretch>
            <a:fillRect/>
          </a:stretch>
        </p:blipFill>
        <p:spPr bwMode="auto">
          <a:xfrm>
            <a:off x="6092792" y="2363385"/>
            <a:ext cx="5938787" cy="3835283"/>
          </a:xfrm>
          <a:prstGeom prst="rect">
            <a:avLst/>
          </a:prstGeom>
          <a:noFill/>
        </p:spPr>
      </p:pic>
      <p:pic>
        <p:nvPicPr>
          <p:cNvPr id="7171" name="Picture 3" descr="C:\Users\cailab\Desktop\1B1.PNG"/>
          <p:cNvPicPr>
            <a:picLocks noChangeAspect="1" noChangeArrowheads="1"/>
          </p:cNvPicPr>
          <p:nvPr/>
        </p:nvPicPr>
        <p:blipFill>
          <a:blip r:embed="rId3"/>
          <a:srcRect t="1686"/>
          <a:stretch>
            <a:fillRect/>
          </a:stretch>
        </p:blipFill>
        <p:spPr bwMode="auto">
          <a:xfrm>
            <a:off x="322079" y="2377440"/>
            <a:ext cx="5686944" cy="3830854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9326880" y="3388093"/>
            <a:ext cx="298383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9315651" y="5138287"/>
            <a:ext cx="336884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47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및 분류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7" name="Picture 3" descr="C:\Users\cailab\Desktop\sg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917825"/>
            <a:ext cx="11410368" cy="3282950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85010" y="1982804"/>
            <a:ext cx="1140734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 구조평면도 내부에 있는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032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및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85010" y="1982804"/>
            <a:ext cx="1140734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 구조평면도 내부에 있는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 및 분류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qnsfeh.PNG"/>
          <p:cNvPicPr>
            <a:picLocks noChangeAspect="1" noChangeArrowheads="1"/>
          </p:cNvPicPr>
          <p:nvPr/>
        </p:nvPicPr>
        <p:blipFill>
          <a:blip r:embed="rId2"/>
          <a:srcRect t="18878"/>
          <a:stretch>
            <a:fillRect/>
          </a:stretch>
        </p:blipFill>
        <p:spPr bwMode="auto">
          <a:xfrm>
            <a:off x="896286" y="3080085"/>
            <a:ext cx="9359900" cy="25653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2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4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170" name="Picture 2" descr="C:\Users\cailab\Desktop\wb.PNG"/>
          <p:cNvPicPr>
            <a:picLocks noChangeAspect="1" noChangeArrowheads="1"/>
          </p:cNvPicPr>
          <p:nvPr/>
        </p:nvPicPr>
        <p:blipFill>
          <a:blip r:embed="rId2"/>
          <a:srcRect l="12564" r="21095"/>
          <a:stretch>
            <a:fillRect/>
          </a:stretch>
        </p:blipFill>
        <p:spPr bwMode="auto">
          <a:xfrm>
            <a:off x="365759" y="2228631"/>
            <a:ext cx="5938787" cy="383528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106353" y="2271562"/>
            <a:ext cx="4597968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글씨가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u="sng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올바르게 </a:t>
            </a:r>
            <a:r>
              <a:rPr lang="ko-KR" altLang="en-US" b="1" u="sng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되어있는것과</a:t>
            </a:r>
            <a:r>
              <a:rPr lang="en-US" altLang="ko-KR" b="1" u="sng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u="sng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90</a:t>
            </a:r>
            <a:r>
              <a:rPr lang="ko-KR" altLang="en-US" b="1" u="sng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 회전한게 있다</a:t>
            </a:r>
            <a:r>
              <a:rPr lang="en-US" altLang="ko-KR" b="1" u="sng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제일 가까운 가로선을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제일 가까운 세로선을 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63402" y="2175309"/>
            <a:ext cx="539015" cy="308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63929" y="4060256"/>
            <a:ext cx="299988" cy="338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3116" y="2192955"/>
            <a:ext cx="539015" cy="308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06328" y="2221831"/>
            <a:ext cx="539015" cy="308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9423" y="2164080"/>
            <a:ext cx="539015" cy="3080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08910" y="4077903"/>
            <a:ext cx="299988" cy="338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71512" y="4106779"/>
            <a:ext cx="299988" cy="338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95613" y="4068277"/>
            <a:ext cx="299988" cy="338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58215" y="4097153"/>
            <a:ext cx="299988" cy="33848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2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609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cailab\Desktop\회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993" y="2974206"/>
            <a:ext cx="9429750" cy="35084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85010" y="1982804"/>
            <a:ext cx="1140734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File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 구조평면도 내부에 있는 부호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회전값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4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22922" y="2868327"/>
            <a:ext cx="1790299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5277853" y="2930893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893745" y="2156061"/>
            <a:ext cx="1645917" cy="15833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89785" y="1694046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78404" y="1730943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57398" y="1738965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75059" y="4225489"/>
            <a:ext cx="10324999" cy="2332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 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크게 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세종류가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시작점과 끝점의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따올 수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시작점과 끝점은 설계자가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그리는 순서에 의해 결정된다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13811" y="2425566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6200000">
            <a:off x="6254817" y="2741595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rot="2740034">
            <a:off x="9594783" y="2443210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4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22922" y="2868327"/>
            <a:ext cx="1790299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5277853" y="2930893"/>
            <a:ext cx="1714902" cy="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893745" y="2156061"/>
            <a:ext cx="1645917" cy="15833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89785" y="1694046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78404" y="1730943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57398" y="1738965"/>
            <a:ext cx="2502569" cy="24063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75059" y="4225489"/>
            <a:ext cx="10324999" cy="20128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 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시작점과 끝점의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좌표값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차를 이용해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세종류로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그룹화 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시작점과 끝점의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무조건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가로선의 경우 시작점은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세로선의 경우 시작점을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위쪽값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사선의 경우 세로선과 같이 위쪽에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시작점으로 하도록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시작점과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끝점값을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바꾸었다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글씨가 올바르게 되어있는 경우 가로선을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90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 회전한 경우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세로선을 탐지하도록 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13811" y="2425566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6254817" y="2741595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2740034">
            <a:off x="9594783" y="2443210"/>
            <a:ext cx="731520" cy="3946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ilab\Desktop\결과.PNG"/>
          <p:cNvPicPr>
            <a:picLocks noChangeAspect="1" noChangeArrowheads="1"/>
          </p:cNvPicPr>
          <p:nvPr/>
        </p:nvPicPr>
        <p:blipFill>
          <a:blip r:embed="rId2"/>
          <a:srcRect b="35729"/>
          <a:stretch>
            <a:fillRect/>
          </a:stretch>
        </p:blipFill>
        <p:spPr bwMode="auto">
          <a:xfrm>
            <a:off x="966322" y="2916455"/>
            <a:ext cx="10193039" cy="33399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4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94309" y="2088679"/>
            <a:ext cx="10565632" cy="40164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전부는 아니고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일부 값을 확인해 보았는데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이상하게 나온다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및 구조평면도 분석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내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선검출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및 분류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내 부호와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최근접한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선검출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3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94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내 부호와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최근접한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선검출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55807" y="1674792"/>
            <a:ext cx="10565632" cy="1681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단순히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사선으로 나누고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좌표값만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비교하면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부호에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여러 개가 있고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그중에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뭐가 검출될지 모른다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겹치는 경우가 있다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문제1.PNG"/>
          <p:cNvPicPr>
            <a:picLocks noChangeAspect="1" noChangeArrowheads="1"/>
          </p:cNvPicPr>
          <p:nvPr/>
        </p:nvPicPr>
        <p:blipFill>
          <a:blip r:embed="rId2"/>
          <a:srcRect b="13750"/>
          <a:stretch>
            <a:fillRect/>
          </a:stretch>
        </p:blipFill>
        <p:spPr bwMode="auto">
          <a:xfrm>
            <a:off x="1573463" y="3021781"/>
            <a:ext cx="4018815" cy="3445626"/>
          </a:xfrm>
          <a:prstGeom prst="rect">
            <a:avLst/>
          </a:prstGeom>
          <a:noFill/>
        </p:spPr>
      </p:pic>
      <p:pic>
        <p:nvPicPr>
          <p:cNvPr id="1027" name="Picture 3" descr="C:\Users\cailab\Desktop\문제2.PNG"/>
          <p:cNvPicPr>
            <a:picLocks noChangeAspect="1" noChangeArrowheads="1"/>
          </p:cNvPicPr>
          <p:nvPr/>
        </p:nvPicPr>
        <p:blipFill>
          <a:blip r:embed="rId3"/>
          <a:srcRect l="33217"/>
          <a:stretch>
            <a:fillRect/>
          </a:stretch>
        </p:blipFill>
        <p:spPr bwMode="auto">
          <a:xfrm>
            <a:off x="6516303" y="3038620"/>
            <a:ext cx="4023359" cy="3480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95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66273" y="2049844"/>
            <a:ext cx="1035678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 부호에 가장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선찾기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알고리즘 수정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2" descr="C:\Users\cailab\Desktop\문제1.PNG"/>
          <p:cNvPicPr>
            <a:picLocks noChangeAspect="1" noChangeArrowheads="1"/>
          </p:cNvPicPr>
          <p:nvPr/>
        </p:nvPicPr>
        <p:blipFill>
          <a:blip r:embed="rId2"/>
          <a:srcRect b="13750"/>
          <a:stretch>
            <a:fillRect/>
          </a:stretch>
        </p:blipFill>
        <p:spPr bwMode="auto">
          <a:xfrm>
            <a:off x="1573463" y="3021781"/>
            <a:ext cx="4018815" cy="3445626"/>
          </a:xfrm>
          <a:prstGeom prst="rect">
            <a:avLst/>
          </a:prstGeom>
          <a:noFill/>
        </p:spPr>
      </p:pic>
      <p:pic>
        <p:nvPicPr>
          <p:cNvPr id="11" name="Picture 3" descr="C:\Users\cailab\Desktop\문제2.PNG"/>
          <p:cNvPicPr>
            <a:picLocks noChangeAspect="1" noChangeArrowheads="1"/>
          </p:cNvPicPr>
          <p:nvPr/>
        </p:nvPicPr>
        <p:blipFill>
          <a:blip r:embed="rId3"/>
          <a:srcRect l="33217"/>
          <a:stretch>
            <a:fillRect/>
          </a:stretch>
        </p:blipFill>
        <p:spPr bwMode="auto">
          <a:xfrm>
            <a:off x="6516303" y="3038620"/>
            <a:ext cx="4023359" cy="3480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39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31" name="Picture 7" descr="C:\Users\cailab\Desktop\기둥ㅁ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9675" y="2506662"/>
            <a:ext cx="3194050" cy="3512545"/>
          </a:xfrm>
          <a:prstGeom prst="rect">
            <a:avLst/>
          </a:prstGeom>
          <a:noFill/>
        </p:spPr>
      </p:pic>
      <p:cxnSp>
        <p:nvCxnSpPr>
          <p:cNvPr id="29" name="직선 연결선 28"/>
          <p:cNvCxnSpPr/>
          <p:nvPr/>
        </p:nvCxnSpPr>
        <p:spPr>
          <a:xfrm rot="16200000" flipH="1">
            <a:off x="7100887" y="4205287"/>
            <a:ext cx="3457578" cy="571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 flipH="1">
            <a:off x="7824787" y="4224336"/>
            <a:ext cx="3476625" cy="19051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15275" y="3676650"/>
            <a:ext cx="2647950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934325" y="4295775"/>
            <a:ext cx="2647950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001000" y="4924425"/>
            <a:ext cx="2647950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cailab\Desktop\붖ㄹ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024" y="2478889"/>
            <a:ext cx="6154756" cy="3577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9031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" name="Picture 3" descr="C:\Users\cailab\Desktop\c1234.PNG"/>
          <p:cNvPicPr>
            <a:picLocks noChangeAspect="1" noChangeArrowheads="1"/>
          </p:cNvPicPr>
          <p:nvPr/>
        </p:nvPicPr>
        <p:blipFill>
          <a:blip r:embed="rId2"/>
          <a:srcRect r="28840" b="2854"/>
          <a:stretch>
            <a:fillRect/>
          </a:stretch>
        </p:blipFill>
        <p:spPr bwMode="auto">
          <a:xfrm>
            <a:off x="0" y="2442115"/>
            <a:ext cx="5913463" cy="3508376"/>
          </a:xfrm>
          <a:prstGeom prst="rect">
            <a:avLst/>
          </a:prstGeom>
          <a:noFill/>
        </p:spPr>
      </p:pic>
      <p:pic>
        <p:nvPicPr>
          <p:cNvPr id="1029" name="Picture 5" descr="C:\Users\cailab\Desktop\rlenf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9831" y="2447756"/>
            <a:ext cx="6029791" cy="3534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지상1.PNG"/>
          <p:cNvPicPr>
            <a:picLocks noChangeAspect="1" noChangeArrowheads="1"/>
          </p:cNvPicPr>
          <p:nvPr/>
        </p:nvPicPr>
        <p:blipFill>
          <a:blip r:embed="rId2"/>
          <a:srcRect l="9215" r="11963"/>
          <a:stretch>
            <a:fillRect/>
          </a:stretch>
        </p:blipFill>
        <p:spPr bwMode="auto">
          <a:xfrm>
            <a:off x="5874233" y="2733674"/>
            <a:ext cx="5498617" cy="2924176"/>
          </a:xfrm>
          <a:prstGeom prst="rect">
            <a:avLst/>
          </a:prstGeom>
          <a:noFill/>
        </p:spPr>
      </p:pic>
      <p:pic>
        <p:nvPicPr>
          <p:cNvPr id="10" name="Picture 5" descr="C:\Users\cailab\Desktop\rlenf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743032"/>
            <a:ext cx="5162550" cy="288660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495551" y="5849216"/>
            <a:ext cx="10668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077201" y="5830166"/>
            <a:ext cx="10668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지상1.PNG"/>
          <p:cNvPicPr>
            <a:picLocks noChangeAspect="1" noChangeArrowheads="1"/>
          </p:cNvPicPr>
          <p:nvPr/>
        </p:nvPicPr>
        <p:blipFill>
          <a:blip r:embed="rId2"/>
          <a:srcRect l="9215" r="11963"/>
          <a:stretch>
            <a:fillRect/>
          </a:stretch>
        </p:blipFill>
        <p:spPr bwMode="auto">
          <a:xfrm>
            <a:off x="444983" y="2085974"/>
            <a:ext cx="8041792" cy="4276642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896350" y="2095501"/>
            <a:ext cx="2857500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슬라브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 슬라브는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층의 바닥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큰 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빔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작은 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WG :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벽체보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CW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코어벽체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933826" y="6405568"/>
            <a:ext cx="10668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6457950" y="4343400"/>
            <a:ext cx="838200" cy="1362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7950" y="3067050"/>
            <a:ext cx="838200" cy="1362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15050" y="4162425"/>
            <a:ext cx="1228725" cy="3048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8924925" y="2743200"/>
            <a:ext cx="2943225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슬라브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 슬라브는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층의 바닥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큰 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빔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작은 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WG :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벽체보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CW :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코어벽체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4098" name="Picture 2" descr="C:\Users\cailab\Desktop\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4" y="2724150"/>
            <a:ext cx="4361631" cy="29527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029200" y="2733675"/>
            <a:ext cx="3495675" cy="3238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8726" y="4152899"/>
            <a:ext cx="1390650" cy="333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100" y="3048000"/>
            <a:ext cx="314325" cy="262889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86625" y="4152900"/>
            <a:ext cx="1228725" cy="304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38725" y="4476750"/>
            <a:ext cx="314325" cy="12001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10550" y="4457701"/>
            <a:ext cx="314325" cy="12287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038725" y="5686425"/>
            <a:ext cx="34480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38725" y="3076575"/>
            <a:ext cx="314325" cy="1066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01025" y="3067050"/>
            <a:ext cx="314325" cy="1066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86625" y="3048000"/>
            <a:ext cx="314325" cy="262889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7950" y="4743451"/>
            <a:ext cx="4191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67525" y="4143375"/>
            <a:ext cx="428625" cy="923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6496050" y="5495925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477000" y="5238750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477000" y="4991100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6886575" y="4848225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886575" y="4600575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6100" y="4391025"/>
            <a:ext cx="3714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282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및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338109" y="3676644"/>
            <a:ext cx="10668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 l="30537" t="31303" r="39960" b="21904"/>
          <a:stretch>
            <a:fillRect/>
          </a:stretch>
        </p:blipFill>
        <p:spPr bwMode="auto">
          <a:xfrm>
            <a:off x="6589796" y="1674796"/>
            <a:ext cx="2371324" cy="1989591"/>
          </a:xfrm>
          <a:prstGeom prst="rect">
            <a:avLst/>
          </a:prstGeom>
          <a:noFill/>
        </p:spPr>
      </p:pic>
      <p:pic>
        <p:nvPicPr>
          <p:cNvPr id="5123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 l="29588" t="5895" r="33328" b="3551"/>
          <a:stretch>
            <a:fillRect/>
          </a:stretch>
        </p:blipFill>
        <p:spPr bwMode="auto">
          <a:xfrm>
            <a:off x="9346245" y="1675201"/>
            <a:ext cx="2290698" cy="1951335"/>
          </a:xfrm>
          <a:prstGeom prst="rect">
            <a:avLst/>
          </a:prstGeom>
          <a:noFill/>
        </p:spPr>
      </p:pic>
      <p:pic>
        <p:nvPicPr>
          <p:cNvPr id="5124" name="Picture 4" descr="C:\Users\cailab\Desktop\33.PNG"/>
          <p:cNvPicPr>
            <a:picLocks noChangeAspect="1" noChangeArrowheads="1"/>
          </p:cNvPicPr>
          <p:nvPr/>
        </p:nvPicPr>
        <p:blipFill>
          <a:blip r:embed="rId4"/>
          <a:srcRect l="25989" t="6167" r="33536"/>
          <a:stretch>
            <a:fillRect/>
          </a:stretch>
        </p:blipFill>
        <p:spPr bwMode="auto">
          <a:xfrm>
            <a:off x="6612832" y="4121718"/>
            <a:ext cx="2348288" cy="2011110"/>
          </a:xfrm>
          <a:prstGeom prst="rect">
            <a:avLst/>
          </a:prstGeom>
          <a:noFill/>
        </p:spPr>
      </p:pic>
      <p:pic>
        <p:nvPicPr>
          <p:cNvPr id="5125" name="Picture 5" descr="C:\Users\cailab\Desktop\44.PNG"/>
          <p:cNvPicPr>
            <a:picLocks noChangeAspect="1" noChangeArrowheads="1"/>
          </p:cNvPicPr>
          <p:nvPr/>
        </p:nvPicPr>
        <p:blipFill>
          <a:blip r:embed="rId5"/>
          <a:srcRect l="29568" t="20979" r="35455"/>
          <a:stretch>
            <a:fillRect/>
          </a:stretch>
        </p:blipFill>
        <p:spPr bwMode="auto">
          <a:xfrm>
            <a:off x="9313947" y="4158114"/>
            <a:ext cx="2303746" cy="198280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966761" y="3644629"/>
            <a:ext cx="10668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347186" y="6118623"/>
            <a:ext cx="1066800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697855" y="6137773"/>
            <a:ext cx="151447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지상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 ~ 8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8" name="Picture 2" descr="C:\Users\cailab\Desktop\건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5228" y="1688698"/>
            <a:ext cx="2905125" cy="496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516</Words>
  <Application>Microsoft Office PowerPoint</Application>
  <PresentationFormat>사용자 지정</PresentationFormat>
  <Paragraphs>128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570</cp:revision>
  <dcterms:created xsi:type="dcterms:W3CDTF">2015-07-07T04:48:58Z</dcterms:created>
  <dcterms:modified xsi:type="dcterms:W3CDTF">2021-08-27T16:16:51Z</dcterms:modified>
</cp:coreProperties>
</file>