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9" r:id="rId2"/>
    <p:sldId id="300" r:id="rId3"/>
    <p:sldId id="349" r:id="rId4"/>
    <p:sldId id="499" r:id="rId5"/>
    <p:sldId id="460" r:id="rId6"/>
    <p:sldId id="498" r:id="rId7"/>
    <p:sldId id="481" r:id="rId8"/>
    <p:sldId id="482" r:id="rId9"/>
    <p:sldId id="501" r:id="rId10"/>
    <p:sldId id="502" r:id="rId11"/>
    <p:sldId id="503" r:id="rId12"/>
    <p:sldId id="504" r:id="rId13"/>
    <p:sldId id="350" r:id="rId14"/>
    <p:sldId id="488" r:id="rId15"/>
    <p:sldId id="50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68" y="-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87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질문사항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23512" y="1905802"/>
            <a:ext cx="1133996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TG9, TG10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외곽 벽을 따라 늑근이 배치되는가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 TG9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TG10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경계선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어디까지가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TG9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어디까지가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TG 10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  <p:pic>
        <p:nvPicPr>
          <p:cNvPr id="2050" name="Picture 2" descr="C:\Users\cailab\Desktop\질문2.PNG"/>
          <p:cNvPicPr>
            <a:picLocks noChangeAspect="1" noChangeArrowheads="1"/>
          </p:cNvPicPr>
          <p:nvPr/>
        </p:nvPicPr>
        <p:blipFill>
          <a:blip r:embed="rId2"/>
          <a:srcRect r="139"/>
          <a:stretch>
            <a:fillRect/>
          </a:stretch>
        </p:blipFill>
        <p:spPr bwMode="auto">
          <a:xfrm>
            <a:off x="1661111" y="2731062"/>
            <a:ext cx="8435790" cy="3959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질문사항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23512" y="1905802"/>
            <a:ext cx="1133996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외곽벽부분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위쪽과 왼쪽은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배치되는 구간을 나타내고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우측벽과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아랫벽은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별도의 표기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되어있지 않은데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평행한 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우측벽은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가장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좌측벽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아랫벽은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위쪽벽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따라 생각하면 되는가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  <p:pic>
        <p:nvPicPr>
          <p:cNvPr id="3074" name="Picture 2" descr="C:\Users\cailab\Desktop\질문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359" y="2710044"/>
            <a:ext cx="7236008" cy="3976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1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질문사항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23512" y="1905802"/>
            <a:ext cx="113399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빨간선의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의미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8" name="Picture 2" descr="C:\Users\cailab\Desktop\질문4.PNG"/>
          <p:cNvPicPr>
            <a:picLocks noChangeAspect="1" noChangeArrowheads="1"/>
          </p:cNvPicPr>
          <p:nvPr/>
        </p:nvPicPr>
        <p:blipFill>
          <a:blip r:embed="rId2"/>
          <a:srcRect r="41634"/>
          <a:stretch>
            <a:fillRect/>
          </a:stretch>
        </p:blipFill>
        <p:spPr bwMode="auto">
          <a:xfrm>
            <a:off x="467842" y="2616334"/>
            <a:ext cx="5509445" cy="3798396"/>
          </a:xfrm>
          <a:prstGeom prst="rect">
            <a:avLst/>
          </a:prstGeom>
          <a:noFill/>
        </p:spPr>
      </p:pic>
      <p:pic>
        <p:nvPicPr>
          <p:cNvPr id="4099" name="Picture 3" descr="C:\Users\cailab\Desktop\sxdf.PNG"/>
          <p:cNvPicPr>
            <a:picLocks noChangeAspect="1" noChangeArrowheads="1"/>
          </p:cNvPicPr>
          <p:nvPr/>
        </p:nvPicPr>
        <p:blipFill>
          <a:blip r:embed="rId3"/>
          <a:srcRect r="33792"/>
          <a:stretch>
            <a:fillRect/>
          </a:stretch>
        </p:blipFill>
        <p:spPr bwMode="auto">
          <a:xfrm>
            <a:off x="6333323" y="2620126"/>
            <a:ext cx="5409498" cy="3732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550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부호와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이 매핑이 잘 되었는지 검사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cailab\Desktop\Handleㄱ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487" y="3225733"/>
            <a:ext cx="4460513" cy="1866031"/>
          </a:xfrm>
          <a:prstGeom prst="rect">
            <a:avLst/>
          </a:prstGeom>
          <a:noFill/>
        </p:spPr>
      </p:pic>
      <p:pic>
        <p:nvPicPr>
          <p:cNvPr id="3075" name="Picture 3" descr="C:\Users\cailab\Desktop\선.PNG"/>
          <p:cNvPicPr>
            <a:picLocks noChangeAspect="1" noChangeArrowheads="1"/>
          </p:cNvPicPr>
          <p:nvPr/>
        </p:nvPicPr>
        <p:blipFill>
          <a:blip r:embed="rId3"/>
          <a:srcRect l="23283" r="12497"/>
          <a:stretch>
            <a:fillRect/>
          </a:stretch>
        </p:blipFill>
        <p:spPr bwMode="auto">
          <a:xfrm>
            <a:off x="356134" y="2532330"/>
            <a:ext cx="7141946" cy="331983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8604985" y="3291841"/>
            <a:ext cx="1001028" cy="1636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453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겹치는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Picture 3" descr="C:\Users\cailab\Desktop\문제2.PNG"/>
          <p:cNvPicPr>
            <a:picLocks noChangeAspect="1" noChangeArrowheads="1"/>
          </p:cNvPicPr>
          <p:nvPr/>
        </p:nvPicPr>
        <p:blipFill>
          <a:blip r:embed="rId2"/>
          <a:srcRect l="33217"/>
          <a:stretch>
            <a:fillRect/>
          </a:stretch>
        </p:blipFill>
        <p:spPr bwMode="auto">
          <a:xfrm>
            <a:off x="4408371" y="2541069"/>
            <a:ext cx="3538612" cy="306083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pic>
        <p:nvPicPr>
          <p:cNvPr id="4098" name="Picture 2" descr="C:\Users\cailab\Desktop\zsdlkf.PNG"/>
          <p:cNvPicPr>
            <a:picLocks noChangeAspect="1" noChangeArrowheads="1"/>
          </p:cNvPicPr>
          <p:nvPr/>
        </p:nvPicPr>
        <p:blipFill>
          <a:blip r:embed="rId3"/>
          <a:srcRect r="7063"/>
          <a:stretch>
            <a:fillRect/>
          </a:stretch>
        </p:blipFill>
        <p:spPr bwMode="auto">
          <a:xfrm>
            <a:off x="549793" y="2541070"/>
            <a:ext cx="3637196" cy="305207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</p:pic>
      <p:pic>
        <p:nvPicPr>
          <p:cNvPr id="4099" name="Picture 3" descr="C:\Users\cailab\Desktop\노란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4271" y="2521819"/>
            <a:ext cx="3535861" cy="30704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092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부호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와 선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 Mapping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질문사항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57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ilab\Desktop\결과.PNG"/>
          <p:cNvPicPr>
            <a:picLocks noChangeAspect="1" noChangeArrowheads="1"/>
          </p:cNvPicPr>
          <p:nvPr/>
        </p:nvPicPr>
        <p:blipFill>
          <a:blip r:embed="rId2"/>
          <a:srcRect b="35729"/>
          <a:stretch>
            <a:fillRect/>
          </a:stretch>
        </p:blipFill>
        <p:spPr bwMode="auto">
          <a:xfrm>
            <a:off x="966322" y="2916455"/>
            <a:ext cx="10193039" cy="33399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422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와 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Mapping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994309" y="2088679"/>
            <a:ext cx="10565632" cy="40164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전부는 아니고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일부 값을 확인해 보았는데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이상하게 나온다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422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와 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Mapping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5" name="Picture 2" descr="C:\Users\cailab\Desktop\결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92237"/>
            <a:ext cx="6194995" cy="45796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9" name="Picture 5" descr="C:\Users\cailab\Desktop\zhs.PNG"/>
          <p:cNvPicPr>
            <a:picLocks noChangeAspect="1" noChangeArrowheads="1"/>
          </p:cNvPicPr>
          <p:nvPr/>
        </p:nvPicPr>
        <p:blipFill>
          <a:blip r:embed="rId3"/>
          <a:srcRect l="9152" r="12246"/>
          <a:stretch>
            <a:fillRect/>
          </a:stretch>
        </p:blipFill>
        <p:spPr bwMode="auto">
          <a:xfrm>
            <a:off x="6420051" y="1761423"/>
            <a:ext cx="5771949" cy="465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21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422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와 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Mapping</a:t>
            </a:r>
            <a:endParaRPr lang="ko-KR" altLang="en-US" sz="3000" b="1" spc="-150" dirty="0" smtClean="0">
              <a:solidFill>
                <a:schemeClr val="accent4"/>
              </a:solidFill>
              <a:latin typeface="+mj-ea"/>
            </a:endParaRPr>
          </a:p>
          <a:p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8" name="Picture 4" descr="C:\Users\cailab\Desktop\g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0674"/>
            <a:ext cx="6391175" cy="46105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8" name="Picture 5" descr="C:\Users\cailab\Desktop\zhs.PNG"/>
          <p:cNvPicPr>
            <a:picLocks noChangeAspect="1" noChangeArrowheads="1"/>
          </p:cNvPicPr>
          <p:nvPr/>
        </p:nvPicPr>
        <p:blipFill>
          <a:blip r:embed="rId3"/>
          <a:srcRect l="9152" r="12246"/>
          <a:stretch>
            <a:fillRect/>
          </a:stretch>
        </p:blipFill>
        <p:spPr bwMode="auto">
          <a:xfrm>
            <a:off x="6420051" y="1761423"/>
            <a:ext cx="5771949" cy="465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126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422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와 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Mapping</a:t>
            </a:r>
            <a:endParaRPr lang="ko-KR" altLang="en-US" sz="3000" b="1" spc="-150" dirty="0" smtClean="0">
              <a:solidFill>
                <a:schemeClr val="accent4"/>
              </a:solidFill>
              <a:latin typeface="+mj-ea"/>
            </a:endParaRPr>
          </a:p>
          <a:p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745381" y="2959768"/>
            <a:ext cx="1714902" cy="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345932" y="1759818"/>
            <a:ext cx="5285874" cy="4689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6200000">
            <a:off x="2616467" y="2828222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1724526" y="5123848"/>
            <a:ext cx="1714902" cy="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7163802" y="1761423"/>
            <a:ext cx="3857123" cy="333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회전여부 감지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회전여부에 따라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탐지할 선의 종류 선택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글씨가 </a:t>
            </a: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Line Entity</a:t>
            </a:r>
            <a:r>
              <a:rPr lang="ko-KR" altLang="en-US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사이에 위치하는지 판별</a:t>
            </a:r>
            <a:endParaRPr lang="en-US" altLang="ko-KR" b="1" dirty="0" smtClean="0">
              <a:solidFill>
                <a:srgbClr val="0070C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 탐색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1203158" y="2946934"/>
            <a:ext cx="1714902" cy="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37321" y="2146434"/>
            <a:ext cx="3214842" cy="96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4974657" y="2993456"/>
            <a:ext cx="1714902" cy="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97216" y="3829251"/>
            <a:ext cx="3214842" cy="96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30955" y="4270410"/>
            <a:ext cx="5133474" cy="320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337786" y="4376287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410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422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와 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Mapping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" name="Picture 2" descr="C:\Users\cailab\Desktop\line 조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73" y="2429443"/>
            <a:ext cx="11169215" cy="37884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23512" y="1905802"/>
            <a:ext cx="113399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 부호와 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매핑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질문사항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23512" y="1905802"/>
            <a:ext cx="1133996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WG1, WG2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공유하고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둘의 경계선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  <p:pic>
        <p:nvPicPr>
          <p:cNvPr id="1026" name="Picture 2" descr="C:\Users\cailab\Desktop\질문1.PNG"/>
          <p:cNvPicPr>
            <a:picLocks noChangeAspect="1" noChangeArrowheads="1"/>
          </p:cNvPicPr>
          <p:nvPr/>
        </p:nvPicPr>
        <p:blipFill>
          <a:blip r:embed="rId2"/>
          <a:srcRect t="10505"/>
          <a:stretch>
            <a:fillRect/>
          </a:stretch>
        </p:blipFill>
        <p:spPr bwMode="auto">
          <a:xfrm>
            <a:off x="1370580" y="2560319"/>
            <a:ext cx="9130582" cy="4001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264</Words>
  <Application>Microsoft Office PowerPoint</Application>
  <PresentationFormat>사용자 지정</PresentationFormat>
  <Paragraphs>57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584</cp:revision>
  <dcterms:created xsi:type="dcterms:W3CDTF">2015-07-07T04:48:58Z</dcterms:created>
  <dcterms:modified xsi:type="dcterms:W3CDTF">2021-09-04T01:40:38Z</dcterms:modified>
</cp:coreProperties>
</file>