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300" r:id="rId3"/>
    <p:sldId id="349" r:id="rId4"/>
    <p:sldId id="499" r:id="rId5"/>
    <p:sldId id="460" r:id="rId6"/>
    <p:sldId id="505" r:id="rId7"/>
    <p:sldId id="506" r:id="rId8"/>
    <p:sldId id="507" r:id="rId9"/>
    <p:sldId id="508" r:id="rId10"/>
    <p:sldId id="509" r:id="rId11"/>
    <p:sldId id="350" r:id="rId12"/>
    <p:sldId id="4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668" y="-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329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내부 부호의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최근접한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718435" y="1915426"/>
            <a:ext cx="50161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List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 인덱스는 해당 구조평면도를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의미한다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Index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별로 부호와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Handle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지정되어있다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 해당하는 구조평면도 내부의 부호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223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개이며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알맞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 매칭되는것을 확인하였다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sf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5425"/>
            <a:ext cx="6448926" cy="21554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7" name="Picture 3" descr="C:\Users\cailab\Desktop\ㅣㅑㅜ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02725"/>
            <a:ext cx="6410426" cy="21798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66287" y="3877375"/>
            <a:ext cx="5016166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 부호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80186" y="6456352"/>
            <a:ext cx="5016166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부호에 최 근접한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09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7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공유하는 둘 이상의 부호구간 분할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as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152" y="3138536"/>
            <a:ext cx="10191750" cy="203835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149516" y="3330340"/>
            <a:ext cx="1010652" cy="58714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04997" y="3299860"/>
            <a:ext cx="1010652" cy="58714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rot="10800000">
            <a:off x="943277" y="3927107"/>
            <a:ext cx="8653111" cy="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 flipV="1">
            <a:off x="6015791" y="4129237"/>
            <a:ext cx="2954957" cy="9627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885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겹치는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처리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</a:t>
            </a: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내부 </a:t>
            </a: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부호</a:t>
            </a: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의</a:t>
            </a: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최근접한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검사 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겹치는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" name="Picture 3" descr="C:\Users\cailab\Desktop\문제2.PNG"/>
          <p:cNvPicPr>
            <a:picLocks noChangeAspect="1" noChangeArrowheads="1"/>
          </p:cNvPicPr>
          <p:nvPr/>
        </p:nvPicPr>
        <p:blipFill>
          <a:blip r:embed="rId2"/>
          <a:srcRect l="33217"/>
          <a:stretch>
            <a:fillRect/>
          </a:stretch>
        </p:blipFill>
        <p:spPr bwMode="auto">
          <a:xfrm>
            <a:off x="4408371" y="2541069"/>
            <a:ext cx="3538612" cy="306083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</p:pic>
      <p:pic>
        <p:nvPicPr>
          <p:cNvPr id="10" name="Picture 2" descr="C:\Users\cailab\Desktop\zsdlkf.PNG"/>
          <p:cNvPicPr>
            <a:picLocks noChangeAspect="1" noChangeArrowheads="1"/>
          </p:cNvPicPr>
          <p:nvPr/>
        </p:nvPicPr>
        <p:blipFill>
          <a:blip r:embed="rId3"/>
          <a:srcRect r="7063"/>
          <a:stretch>
            <a:fillRect/>
          </a:stretch>
        </p:blipFill>
        <p:spPr bwMode="auto">
          <a:xfrm>
            <a:off x="549793" y="2541070"/>
            <a:ext cx="3637196" cy="305207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</p:pic>
      <p:pic>
        <p:nvPicPr>
          <p:cNvPr id="11" name="Picture 3" descr="C:\Users\cailab\Desktop\노란색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4271" y="2521819"/>
            <a:ext cx="3535861" cy="30704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겹치는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7" name="Picture 3" descr="C:\Users\cailab\Desktop\자주.PNG"/>
          <p:cNvPicPr>
            <a:picLocks noChangeAspect="1" noChangeArrowheads="1"/>
          </p:cNvPicPr>
          <p:nvPr/>
        </p:nvPicPr>
        <p:blipFill>
          <a:blip r:embed="rId2"/>
          <a:srcRect l="38160" t="7658" r="28361" b="31348"/>
          <a:stretch>
            <a:fillRect/>
          </a:stretch>
        </p:blipFill>
        <p:spPr bwMode="auto">
          <a:xfrm>
            <a:off x="885525" y="2167678"/>
            <a:ext cx="5053262" cy="4690322"/>
          </a:xfrm>
          <a:prstGeom prst="rect">
            <a:avLst/>
          </a:prstGeom>
          <a:noFill/>
        </p:spPr>
      </p:pic>
      <p:pic>
        <p:nvPicPr>
          <p:cNvPr id="1028" name="Picture 4" descr="C:\Users\cailab\Desktop\노란.PNG"/>
          <p:cNvPicPr>
            <a:picLocks noChangeAspect="1" noChangeArrowheads="1"/>
          </p:cNvPicPr>
          <p:nvPr/>
        </p:nvPicPr>
        <p:blipFill>
          <a:blip r:embed="rId3"/>
          <a:srcRect t="68638" r="66566"/>
          <a:stretch>
            <a:fillRect/>
          </a:stretch>
        </p:blipFill>
        <p:spPr bwMode="auto">
          <a:xfrm>
            <a:off x="6272662" y="2254305"/>
            <a:ext cx="4372879" cy="20899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</p:pic>
      <p:pic>
        <p:nvPicPr>
          <p:cNvPr id="11" name="Picture 3" descr="C:\Users\cailab\Desktop\자주.PNG"/>
          <p:cNvPicPr>
            <a:picLocks noChangeAspect="1" noChangeArrowheads="1"/>
          </p:cNvPicPr>
          <p:nvPr/>
        </p:nvPicPr>
        <p:blipFill>
          <a:blip r:embed="rId2"/>
          <a:srcRect t="68138" r="66819" b="275"/>
          <a:stretch>
            <a:fillRect/>
          </a:stretch>
        </p:blipFill>
        <p:spPr bwMode="auto">
          <a:xfrm>
            <a:off x="6277742" y="4573994"/>
            <a:ext cx="4387049" cy="2127589"/>
          </a:xfrm>
          <a:prstGeom prst="rect">
            <a:avLst/>
          </a:prstGeom>
          <a:noFill/>
          <a:ln w="50800">
            <a:solidFill>
              <a:srgbClr val="ED31D7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385011" y="1645919"/>
            <a:ext cx="11339964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자주빛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구조평면도내의 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B0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라는 부호랑  매칭시켜야한다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겹치는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8" name="Picture 4" descr="C:\Users\cailab\Desktop\노란.PNG"/>
          <p:cNvPicPr>
            <a:picLocks noChangeAspect="1" noChangeArrowheads="1"/>
          </p:cNvPicPr>
          <p:nvPr/>
        </p:nvPicPr>
        <p:blipFill>
          <a:blip r:embed="rId2"/>
          <a:srcRect t="68638" r="66566"/>
          <a:stretch>
            <a:fillRect/>
          </a:stretch>
        </p:blipFill>
        <p:spPr bwMode="auto">
          <a:xfrm>
            <a:off x="664143" y="2042549"/>
            <a:ext cx="4417997" cy="20899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</p:pic>
      <p:pic>
        <p:nvPicPr>
          <p:cNvPr id="11" name="Picture 3" descr="C:\Users\cailab\Desktop\자주.PNG"/>
          <p:cNvPicPr>
            <a:picLocks noChangeAspect="1" noChangeArrowheads="1"/>
          </p:cNvPicPr>
          <p:nvPr/>
        </p:nvPicPr>
        <p:blipFill>
          <a:blip r:embed="rId3"/>
          <a:srcRect t="68138" r="66819" b="275"/>
          <a:stretch>
            <a:fillRect/>
          </a:stretch>
        </p:blipFill>
        <p:spPr bwMode="auto">
          <a:xfrm>
            <a:off x="685465" y="4314111"/>
            <a:ext cx="4387049" cy="2127589"/>
          </a:xfrm>
          <a:prstGeom prst="rect">
            <a:avLst/>
          </a:prstGeom>
          <a:noFill/>
          <a:ln w="50800">
            <a:solidFill>
              <a:srgbClr val="ED31D7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380523" y="2000449"/>
            <a:ext cx="6525728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Handle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File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내부의 모든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식별값이라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사용하는 의미가 없다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캐드파일로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도면을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그릴때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딱 알맞은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값에 해당하는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사용하면 좋은데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다르다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                               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(EX : Layer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Girder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전부 그린다거나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Layer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Wall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전부 그리거나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 startAt="3"/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Color, </a:t>
            </a:r>
            <a:r>
              <a:rPr lang="en-US" altLang="ko-KR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Linetype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Line Weight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정의도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File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마다 다르다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 startAt="3"/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 startAt="3"/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시작값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끝값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 같은 기하학적인 정보로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접근해야한다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겹치는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1" name="Picture 3" descr="C:\Users\cailab\Desktop\노란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77" y="2502568"/>
            <a:ext cx="3535861" cy="3070458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12" name="Picture 2" descr="C:\Users\cailab\Desktop\zsdlkf.PNG"/>
          <p:cNvPicPr>
            <a:picLocks noChangeAspect="1" noChangeArrowheads="1"/>
          </p:cNvPicPr>
          <p:nvPr/>
        </p:nvPicPr>
        <p:blipFill>
          <a:blip r:embed="rId3"/>
          <a:srcRect r="7063"/>
          <a:stretch>
            <a:fillRect/>
          </a:stretch>
        </p:blipFill>
        <p:spPr bwMode="auto">
          <a:xfrm>
            <a:off x="4149641" y="2521819"/>
            <a:ext cx="3637196" cy="3052078"/>
          </a:xfrm>
          <a:prstGeom prst="rect">
            <a:avLst/>
          </a:prstGeom>
          <a:noFill/>
          <a:ln w="50800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091837" y="2541070"/>
            <a:ext cx="4100163" cy="2973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 평면도의 부호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역시 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동일하게   좌하단의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 데이터를 추출할 수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90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 회전한 부호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경우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같이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회전하여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우하단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부분의 데이터를 추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출할 수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09036" y="3638349"/>
            <a:ext cx="154004" cy="134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764956" y="4570395"/>
            <a:ext cx="154004" cy="134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겹치는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1" name="Picture 3" descr="C:\Users\cailab\Desktop\노란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77" y="2502568"/>
            <a:ext cx="3535861" cy="3070458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12" name="Picture 2" descr="C:\Users\cailab\Desktop\zsdlkf.PNG"/>
          <p:cNvPicPr>
            <a:picLocks noChangeAspect="1" noChangeArrowheads="1"/>
          </p:cNvPicPr>
          <p:nvPr/>
        </p:nvPicPr>
        <p:blipFill>
          <a:blip r:embed="rId3"/>
          <a:srcRect r="7063"/>
          <a:stretch>
            <a:fillRect/>
          </a:stretch>
        </p:blipFill>
        <p:spPr bwMode="auto">
          <a:xfrm>
            <a:off x="4149641" y="2521819"/>
            <a:ext cx="3637196" cy="3052078"/>
          </a:xfrm>
          <a:prstGeom prst="rect">
            <a:avLst/>
          </a:prstGeom>
          <a:noFill/>
          <a:ln w="50800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091837" y="2541070"/>
            <a:ext cx="4100163" cy="2973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빨간점과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업데이트 할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시작점과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끝값의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거리값의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합을 구한다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값을 비교하여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거리값이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최소인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업데이트한다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09036" y="3638349"/>
            <a:ext cx="154004" cy="134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764956" y="4570395"/>
            <a:ext cx="154004" cy="134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0" y="3838874"/>
            <a:ext cx="154004" cy="13475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62813" y="1633085"/>
            <a:ext cx="154004" cy="13475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0375" y="3866144"/>
            <a:ext cx="154004" cy="13475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851584" y="6723246"/>
            <a:ext cx="154004" cy="13475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911" y="3866146"/>
            <a:ext cx="154004" cy="134754"/>
          </a:xfrm>
          <a:prstGeom prst="ellipse">
            <a:avLst/>
          </a:prstGeom>
          <a:solidFill>
            <a:srgbClr val="ED3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107356" y="3856521"/>
            <a:ext cx="154004" cy="134754"/>
          </a:xfrm>
          <a:prstGeom prst="ellipse">
            <a:avLst/>
          </a:prstGeom>
          <a:solidFill>
            <a:srgbClr val="ED3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840351" y="4961822"/>
            <a:ext cx="154004" cy="134754"/>
          </a:xfrm>
          <a:prstGeom prst="ellipse">
            <a:avLst/>
          </a:prstGeom>
          <a:solidFill>
            <a:srgbClr val="ED3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40351" y="2565131"/>
            <a:ext cx="154004" cy="134754"/>
          </a:xfrm>
          <a:prstGeom prst="ellipse">
            <a:avLst/>
          </a:prstGeom>
          <a:solidFill>
            <a:srgbClr val="ED3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겹치는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1" name="Picture 3" descr="C:\Users\cailab\Desktop\문제2.PNG"/>
          <p:cNvPicPr>
            <a:picLocks noChangeAspect="1" noChangeArrowheads="1"/>
          </p:cNvPicPr>
          <p:nvPr/>
        </p:nvPicPr>
        <p:blipFill>
          <a:blip r:embed="rId2"/>
          <a:srcRect l="33217"/>
          <a:stretch>
            <a:fillRect/>
          </a:stretch>
        </p:blipFill>
        <p:spPr bwMode="auto">
          <a:xfrm>
            <a:off x="4456498" y="2752825"/>
            <a:ext cx="3538612" cy="306083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</p:pic>
      <p:pic>
        <p:nvPicPr>
          <p:cNvPr id="4098" name="Picture 2" descr="C:\Users\cailab\Desktop\zsdlkf.PNG"/>
          <p:cNvPicPr>
            <a:picLocks noChangeAspect="1" noChangeArrowheads="1"/>
          </p:cNvPicPr>
          <p:nvPr/>
        </p:nvPicPr>
        <p:blipFill>
          <a:blip r:embed="rId3"/>
          <a:srcRect r="7063"/>
          <a:stretch>
            <a:fillRect/>
          </a:stretch>
        </p:blipFill>
        <p:spPr bwMode="auto">
          <a:xfrm>
            <a:off x="597920" y="2752826"/>
            <a:ext cx="3637196" cy="305207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</p:pic>
      <p:pic>
        <p:nvPicPr>
          <p:cNvPr id="4099" name="Picture 3" descr="C:\Users\cailab\Desktop\노란색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2398" y="2733575"/>
            <a:ext cx="3535861" cy="307045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394637" y="1915427"/>
            <a:ext cx="1133996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자주빛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구조평면도내의 부호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매칭되는것을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확인하엿다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094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341</Words>
  <Application>Microsoft Office PowerPoint</Application>
  <PresentationFormat>사용자 지정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593</cp:revision>
  <dcterms:created xsi:type="dcterms:W3CDTF">2015-07-07T04:48:58Z</dcterms:created>
  <dcterms:modified xsi:type="dcterms:W3CDTF">2021-09-10T12:37:17Z</dcterms:modified>
</cp:coreProperties>
</file>