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9" r:id="rId2"/>
    <p:sldId id="300" r:id="rId3"/>
    <p:sldId id="349" r:id="rId4"/>
    <p:sldId id="499" r:id="rId5"/>
    <p:sldId id="512" r:id="rId6"/>
    <p:sldId id="518" r:id="rId7"/>
    <p:sldId id="350" r:id="rId8"/>
    <p:sldId id="488" r:id="rId9"/>
    <p:sldId id="516" r:id="rId10"/>
    <p:sldId id="51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 showGuides="1">
      <p:cViewPr>
        <p:scale>
          <a:sx n="66" d="100"/>
          <a:sy n="66" d="100"/>
        </p:scale>
        <p:origin x="-668" y="-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  <p:transition advTm="6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906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하나의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공유하는 이상의 부호구간 분할을 위한</a:t>
            </a:r>
            <a:endParaRPr lang="en-US" altLang="ko-KR" sz="3000" b="1" spc="-150" dirty="0" smtClean="0">
              <a:solidFill>
                <a:schemeClr val="accent4"/>
              </a:solidFill>
              <a:latin typeface="+mj-ea"/>
            </a:endParaRPr>
          </a:p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750771" y="2050181"/>
            <a:ext cx="11239099" cy="81253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내부에서 공유되던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길이정보가 분배가 되었다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그러나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어느 부호에 해당하는 값인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아직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매칭이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안되어있다</a:t>
            </a:r>
            <a:r>
              <a:rPr lang="en-US" altLang="ko-KR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Picture 2" descr="C:\Users\cailab\Desktop\1.PNG"/>
          <p:cNvPicPr>
            <a:picLocks noChangeAspect="1" noChangeArrowheads="1"/>
          </p:cNvPicPr>
          <p:nvPr/>
        </p:nvPicPr>
        <p:blipFill>
          <a:blip r:embed="rId2"/>
          <a:srcRect b="83659"/>
          <a:stretch>
            <a:fillRect/>
          </a:stretch>
        </p:blipFill>
        <p:spPr bwMode="auto">
          <a:xfrm>
            <a:off x="712268" y="3907755"/>
            <a:ext cx="10703294" cy="600592"/>
          </a:xfrm>
          <a:prstGeom prst="rect">
            <a:avLst/>
          </a:prstGeom>
          <a:noFill/>
        </p:spPr>
      </p:pic>
      <p:pic>
        <p:nvPicPr>
          <p:cNvPr id="14" name="Picture 3" descr="C:\Users\cailab\Desktop\22.PNG"/>
          <p:cNvPicPr>
            <a:picLocks noChangeAspect="1" noChangeArrowheads="1"/>
          </p:cNvPicPr>
          <p:nvPr/>
        </p:nvPicPr>
        <p:blipFill>
          <a:blip r:embed="rId3"/>
          <a:srcRect b="88421"/>
          <a:stretch>
            <a:fillRect/>
          </a:stretch>
        </p:blipFill>
        <p:spPr bwMode="auto">
          <a:xfrm>
            <a:off x="757722" y="4894848"/>
            <a:ext cx="10869921" cy="610802"/>
          </a:xfrm>
          <a:prstGeom prst="rect">
            <a:avLst/>
          </a:prstGeom>
          <a:noFill/>
        </p:spPr>
      </p:pic>
      <p:pic>
        <p:nvPicPr>
          <p:cNvPr id="15" name="Picture 4" descr="C:\Users\cailab\Desktop\sfs.PNG"/>
          <p:cNvPicPr>
            <a:picLocks noChangeAspect="1" noChangeArrowheads="1"/>
          </p:cNvPicPr>
          <p:nvPr/>
        </p:nvPicPr>
        <p:blipFill>
          <a:blip r:embed="rId4"/>
          <a:srcRect b="88703"/>
          <a:stretch>
            <a:fillRect/>
          </a:stretch>
        </p:blipFill>
        <p:spPr bwMode="auto">
          <a:xfrm>
            <a:off x="710330" y="2932229"/>
            <a:ext cx="11009007" cy="417363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3599848" y="2954955"/>
            <a:ext cx="539015" cy="2213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534977" y="2953351"/>
            <a:ext cx="539015" cy="2213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26016" y="3935128"/>
            <a:ext cx="1474270" cy="1844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15439" y="4098757"/>
            <a:ext cx="1455020" cy="2229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16392" y="4936156"/>
            <a:ext cx="1455019" cy="19411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94058" y="5109409"/>
            <a:ext cx="1416519" cy="2518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885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하나의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Line Entity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를 공유하는 둘 이상의 부호 구간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분할을 위한 전처리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792" y="4630745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하나의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Line Entity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를 공유하는 둘 이상의 부호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구간을 분할하는 선 검출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  <p:transition advTm="35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541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하나의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공유하는 둘 이상의 부호구간 분할을</a:t>
            </a:r>
            <a:endParaRPr lang="en-US" altLang="ko-KR" sz="3000" b="1" spc="-150" dirty="0" smtClean="0">
              <a:solidFill>
                <a:schemeClr val="accent4"/>
              </a:solidFill>
              <a:latin typeface="+mj-ea"/>
            </a:endParaRPr>
          </a:p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위한 자료 전처리 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099" name="Picture 3" descr="C:\Users\cailab\Desktop\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918" y="2652010"/>
            <a:ext cx="5023256" cy="2795889"/>
          </a:xfrm>
          <a:prstGeom prst="rect">
            <a:avLst/>
          </a:prstGeom>
          <a:noFill/>
        </p:spPr>
      </p:pic>
      <p:pic>
        <p:nvPicPr>
          <p:cNvPr id="4100" name="Picture 4" descr="C:\Users\cailab\Desktop\1.PNG"/>
          <p:cNvPicPr>
            <a:picLocks noChangeAspect="1" noChangeArrowheads="1"/>
          </p:cNvPicPr>
          <p:nvPr/>
        </p:nvPicPr>
        <p:blipFill>
          <a:blip r:embed="rId3"/>
          <a:srcRect r="11549"/>
          <a:stretch>
            <a:fillRect/>
          </a:stretch>
        </p:blipFill>
        <p:spPr bwMode="auto">
          <a:xfrm>
            <a:off x="1026193" y="2640947"/>
            <a:ext cx="4873006" cy="2808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ilab\Desktop\as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180" y="2049881"/>
            <a:ext cx="11064138" cy="367320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541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하나의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공유하는 둘 이상의 부호구간 분할을</a:t>
            </a:r>
            <a:endParaRPr lang="en-US" altLang="ko-KR" sz="3000" b="1" spc="-150" dirty="0" smtClean="0">
              <a:solidFill>
                <a:schemeClr val="accent4"/>
              </a:solidFill>
              <a:latin typeface="+mj-ea"/>
            </a:endParaRPr>
          </a:p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위한 자료 전처리 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413886" y="1655544"/>
            <a:ext cx="1133996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각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부호별로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최근접한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두번 이상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검출되는것을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탐색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68615" y="4138864"/>
            <a:ext cx="462012" cy="1732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85975" y="4146884"/>
            <a:ext cx="462012" cy="1732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37862" y="2451233"/>
            <a:ext cx="6779393" cy="20533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680383" y="2096704"/>
            <a:ext cx="462012" cy="173254"/>
          </a:xfrm>
          <a:prstGeom prst="rect">
            <a:avLst/>
          </a:prstGeom>
          <a:noFill/>
          <a:ln w="25400">
            <a:solidFill>
              <a:srgbClr val="ED3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5676" y="2260334"/>
            <a:ext cx="453992" cy="194108"/>
          </a:xfrm>
          <a:prstGeom prst="rect">
            <a:avLst/>
          </a:prstGeom>
          <a:noFill/>
          <a:ln w="25400">
            <a:solidFill>
              <a:srgbClr val="ED3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cailab\Desktop\wdf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8" y="5882723"/>
            <a:ext cx="7987462" cy="76833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541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하나의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공유하는 둘 이상의 부호구간 분할을</a:t>
            </a:r>
            <a:endParaRPr lang="en-US" altLang="ko-KR" sz="3000" b="1" spc="-150" dirty="0" smtClean="0">
              <a:solidFill>
                <a:schemeClr val="accent4"/>
              </a:solidFill>
              <a:latin typeface="+mj-ea"/>
            </a:endParaRPr>
          </a:p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위한 자료 전처리 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1" name="Picture 2" descr="C:\Users\cailab\Desktop\1sw.PNG"/>
          <p:cNvPicPr>
            <a:picLocks noChangeAspect="1" noChangeArrowheads="1"/>
          </p:cNvPicPr>
          <p:nvPr/>
        </p:nvPicPr>
        <p:blipFill>
          <a:blip r:embed="rId2"/>
          <a:srcRect t="24052" b="70016"/>
          <a:stretch>
            <a:fillRect/>
          </a:stretch>
        </p:blipFill>
        <p:spPr bwMode="auto">
          <a:xfrm>
            <a:off x="0" y="4831881"/>
            <a:ext cx="12214258" cy="221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2" name="Picture 2" descr="C:\Users\cailab\Desktop\선검출.PNG"/>
          <p:cNvPicPr>
            <a:picLocks noChangeAspect="1" noChangeArrowheads="1"/>
          </p:cNvPicPr>
          <p:nvPr/>
        </p:nvPicPr>
        <p:blipFill>
          <a:blip r:embed="rId3"/>
          <a:srcRect b="50705"/>
          <a:stretch>
            <a:fillRect/>
          </a:stretch>
        </p:blipFill>
        <p:spPr bwMode="auto">
          <a:xfrm>
            <a:off x="-22258" y="6030243"/>
            <a:ext cx="5708740" cy="5053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9" name="Picture 5" descr="C:\Users\cailab\Desktop\2f.PNG"/>
          <p:cNvPicPr>
            <a:picLocks noChangeAspect="1" noChangeArrowheads="1"/>
          </p:cNvPicPr>
          <p:nvPr/>
        </p:nvPicPr>
        <p:blipFill>
          <a:blip r:embed="rId4"/>
          <a:srcRect t="21761" b="67828"/>
          <a:stretch>
            <a:fillRect/>
          </a:stretch>
        </p:blipFill>
        <p:spPr bwMode="auto">
          <a:xfrm>
            <a:off x="0" y="5496025"/>
            <a:ext cx="12192000" cy="419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24" name="Picture 2" descr="C:\Users\cailab\Desktop\asfd.PNG"/>
          <p:cNvPicPr>
            <a:picLocks noChangeAspect="1" noChangeArrowheads="1"/>
          </p:cNvPicPr>
          <p:nvPr/>
        </p:nvPicPr>
        <p:blipFill>
          <a:blip r:embed="rId5"/>
          <a:srcRect l="18061"/>
          <a:stretch>
            <a:fillRect/>
          </a:stretch>
        </p:blipFill>
        <p:spPr bwMode="auto">
          <a:xfrm>
            <a:off x="0" y="1692363"/>
            <a:ext cx="5159141" cy="3085785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472665" y="1870725"/>
            <a:ext cx="673292" cy="21795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88617" y="1878745"/>
            <a:ext cx="673292" cy="21795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-48126" y="2117559"/>
            <a:ext cx="4610501" cy="962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16200000" flipH="1">
            <a:off x="1722922" y="3195587"/>
            <a:ext cx="3291841" cy="1925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cailab\Desktop\sgsf.PNG"/>
          <p:cNvPicPr>
            <a:picLocks noChangeAspect="1" noChangeArrowheads="1"/>
          </p:cNvPicPr>
          <p:nvPr/>
        </p:nvPicPr>
        <p:blipFill>
          <a:blip r:embed="rId6"/>
          <a:srcRect r="26584" b="-7551"/>
          <a:stretch>
            <a:fillRect/>
          </a:stretch>
        </p:blipFill>
        <p:spPr bwMode="auto">
          <a:xfrm>
            <a:off x="5259756" y="1651502"/>
            <a:ext cx="6932244" cy="30937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5234538" y="2346959"/>
            <a:ext cx="6957461" cy="1748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346131" y="4819047"/>
            <a:ext cx="1135782" cy="2630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624109" y="5471961"/>
            <a:ext cx="567891" cy="2454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5720613"/>
            <a:ext cx="1097280" cy="2454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906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하나의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공유하는 이상의 부호구간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분할을 위한</a:t>
            </a:r>
            <a:endParaRPr lang="en-US" altLang="ko-KR" sz="3000" b="1" spc="-150" dirty="0" smtClean="0">
              <a:solidFill>
                <a:schemeClr val="accent4"/>
              </a:solidFill>
              <a:latin typeface="+mj-ea"/>
            </a:endParaRPr>
          </a:p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385011" y="2021304"/>
            <a:ext cx="11339964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각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부호별로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최근접한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길이정보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Picture 3" descr="C:\Users\cailab\Desktop\gs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353" y="2627797"/>
            <a:ext cx="10843461" cy="3739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885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906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하나의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공유하는 이상의 부호구간 분할을 위한</a:t>
            </a:r>
            <a:endParaRPr lang="en-US" altLang="ko-KR" sz="3000" b="1" spc="-150" dirty="0" smtClean="0">
              <a:solidFill>
                <a:schemeClr val="accent4"/>
              </a:solidFill>
              <a:latin typeface="+mj-ea"/>
            </a:endParaRPr>
          </a:p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099" name="Picture 3" descr="C:\Users\cailab\Desktop\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918" y="2652010"/>
            <a:ext cx="5023256" cy="2795889"/>
          </a:xfrm>
          <a:prstGeom prst="rect">
            <a:avLst/>
          </a:prstGeom>
          <a:noFill/>
        </p:spPr>
      </p:pic>
      <p:pic>
        <p:nvPicPr>
          <p:cNvPr id="4100" name="Picture 4" descr="C:\Users\cailab\Desktop\1.PNG"/>
          <p:cNvPicPr>
            <a:picLocks noChangeAspect="1" noChangeArrowheads="1"/>
          </p:cNvPicPr>
          <p:nvPr/>
        </p:nvPicPr>
        <p:blipFill>
          <a:blip r:embed="rId3"/>
          <a:srcRect r="11549"/>
          <a:stretch>
            <a:fillRect/>
          </a:stretch>
        </p:blipFill>
        <p:spPr bwMode="auto">
          <a:xfrm>
            <a:off x="1026193" y="2640947"/>
            <a:ext cx="4873006" cy="280865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952900" y="1838426"/>
            <a:ext cx="11239099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공유되는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분할 기준이 되는 선검출에 성공했다면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다음과 같이 값이 나눠진다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 rot="5400000">
            <a:off x="2415940" y="4508641"/>
            <a:ext cx="4331368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6256420" y="4441265"/>
            <a:ext cx="4331368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ailab\Desktop\ds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3149" y="5584289"/>
            <a:ext cx="2187421" cy="11245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7" name="Picture 3" descr="C:\Users\cailab\Desktop\ad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96013" y="5593413"/>
            <a:ext cx="8250074" cy="11153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222</Words>
  <Application>Microsoft Office PowerPoint</Application>
  <PresentationFormat>사용자 지정</PresentationFormat>
  <Paragraphs>42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628</cp:revision>
  <dcterms:created xsi:type="dcterms:W3CDTF">2015-07-07T04:48:58Z</dcterms:created>
  <dcterms:modified xsi:type="dcterms:W3CDTF">2021-09-24T16:06:06Z</dcterms:modified>
</cp:coreProperties>
</file>