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9" r:id="rId2"/>
    <p:sldId id="300" r:id="rId3"/>
    <p:sldId id="349" r:id="rId4"/>
    <p:sldId id="521" r:id="rId5"/>
    <p:sldId id="519" r:id="rId6"/>
    <p:sldId id="499" r:id="rId7"/>
    <p:sldId id="522" r:id="rId8"/>
    <p:sldId id="523" r:id="rId9"/>
    <p:sldId id="520" r:id="rId10"/>
    <p:sldId id="512" r:id="rId11"/>
    <p:sldId id="350" r:id="rId12"/>
    <p:sldId id="48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FBFBFB"/>
    <a:srgbClr val="ED31D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5" autoAdjust="0"/>
    <p:restoredTop sz="99868" autoAdjust="0"/>
  </p:normalViewPr>
  <p:slideViewPr>
    <p:cSldViewPr snapToGrid="0" showGuides="1">
      <p:cViewPr>
        <p:scale>
          <a:sx n="66" d="100"/>
          <a:sy n="66" d="100"/>
        </p:scale>
        <p:origin x="-668" y="-8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62C80-AE36-4E76-B3A2-B93715BD75DF}" type="datetimeFigureOut">
              <a:rPr lang="ko-KR" altLang="en-US" smtClean="0"/>
              <a:pPr/>
              <a:t>2021-10-02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D4B99-CED0-42BD-8224-CA29152680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pPr/>
              <a:t>2021-10-02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480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28641" y="2974310"/>
            <a:ext cx="5134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도면해석 </a:t>
            </a:r>
            <a:r>
              <a:rPr lang="ko-KR" altLang="en-US" sz="5400" b="1" dirty="0" smtClean="0">
                <a:solidFill>
                  <a:schemeClr val="bg1"/>
                </a:solidFill>
              </a:rPr>
              <a:t>자동화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140" y="4022926"/>
            <a:ext cx="3706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인공지능 융합학과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2021137675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서승훈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9986084"/>
      </p:ext>
    </p:extLst>
  </p:cSld>
  <p:clrMapOvr>
    <a:masterClrMapping/>
  </p:clrMapOvr>
  <p:transition advTm="6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6100" y="712448"/>
            <a:ext cx="849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smtClean="0">
                <a:solidFill>
                  <a:schemeClr val="accent4"/>
                </a:solidFill>
                <a:latin typeface="+mj-ea"/>
              </a:rPr>
              <a:t>하나의 </a:t>
            </a:r>
            <a:r>
              <a:rPr lang="en-US" altLang="ko-KR" sz="2400" b="1" spc="-150" dirty="0" smtClean="0">
                <a:solidFill>
                  <a:schemeClr val="accent4"/>
                </a:solidFill>
                <a:latin typeface="+mj-ea"/>
              </a:rPr>
              <a:t>Line Entity</a:t>
            </a:r>
            <a:r>
              <a:rPr lang="ko-KR" altLang="en-US" sz="2400" b="1" spc="-150" dirty="0" smtClean="0">
                <a:solidFill>
                  <a:schemeClr val="accent4"/>
                </a:solidFill>
                <a:latin typeface="+mj-ea"/>
              </a:rPr>
              <a:t>를 공유하는 둘 이상의 부호에 대한 데이터처리</a:t>
            </a:r>
            <a:endParaRPr lang="ko-KR" altLang="en-US" sz="24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2051" name="Picture 3" descr="C:\Users\cailab\Desktop\sg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419215"/>
            <a:ext cx="12192000" cy="9805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cxnSp>
        <p:nvCxnSpPr>
          <p:cNvPr id="22" name="직선 화살표 연결선 21"/>
          <p:cNvCxnSpPr/>
          <p:nvPr/>
        </p:nvCxnSpPr>
        <p:spPr>
          <a:xfrm rot="16200000" flipH="1">
            <a:off x="5688533" y="3850108"/>
            <a:ext cx="596764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C:\Users\cailab\Desktop\dvxv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58783"/>
            <a:ext cx="12192000" cy="6464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0" y="5946808"/>
            <a:ext cx="12192000" cy="3672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en-US" altLang="ko-KR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번째 평면도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j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번째 부호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부호의 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X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좌표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부호의 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좌표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최근접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Line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Entity, 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최근접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Line Entity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종류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분할하는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Line Entity]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0" y="2502568"/>
            <a:ext cx="875899" cy="7700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" y="4339389"/>
            <a:ext cx="779645" cy="106038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1685068" y="4446872"/>
            <a:ext cx="506931" cy="66414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523297" y="4454893"/>
            <a:ext cx="635268" cy="66414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656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2319866" cy="769441"/>
              <a:chOff x="471977" y="2691080"/>
              <a:chExt cx="23198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3198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err="1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향후계획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</a:t>
              </a:r>
              <a:r>
                <a:rPr lang="en-US" altLang="ko-KR" sz="8000" b="1" spc="-150" dirty="0" smtClean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2.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9856561"/>
      </p:ext>
    </p:extLst>
  </p:cSld>
  <p:clrMapOvr>
    <a:masterClrMapping/>
  </p:clrMapOvr>
  <p:transition advTm="656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6666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분할된 선 기준으로 값 분배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8" name="Picture 3" descr="C:\Users\cailab\Desktop\sg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928" y="1955148"/>
            <a:ext cx="11953072" cy="9805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10" name="Picture 3" descr="C:\Users\cailab\Desktop\2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98794" y="3431656"/>
            <a:ext cx="5023256" cy="2795889"/>
          </a:xfrm>
          <a:prstGeom prst="rect">
            <a:avLst/>
          </a:prstGeom>
          <a:noFill/>
        </p:spPr>
      </p:pic>
      <p:pic>
        <p:nvPicPr>
          <p:cNvPr id="11" name="Picture 4" descr="C:\Users\cailab\Desktop\1.PNG"/>
          <p:cNvPicPr>
            <a:picLocks noChangeAspect="1" noChangeArrowheads="1"/>
          </p:cNvPicPr>
          <p:nvPr/>
        </p:nvPicPr>
        <p:blipFill>
          <a:blip r:embed="rId4"/>
          <a:srcRect r="11549"/>
          <a:stretch>
            <a:fillRect/>
          </a:stretch>
        </p:blipFill>
        <p:spPr bwMode="auto">
          <a:xfrm>
            <a:off x="1055069" y="3420593"/>
            <a:ext cx="4873006" cy="2808655"/>
          </a:xfrm>
          <a:prstGeom prst="rect">
            <a:avLst/>
          </a:prstGeom>
          <a:noFill/>
        </p:spPr>
      </p:pic>
      <p:cxnSp>
        <p:nvCxnSpPr>
          <p:cNvPr id="12" name="직선 연결선 11"/>
          <p:cNvCxnSpPr/>
          <p:nvPr/>
        </p:nvCxnSpPr>
        <p:spPr>
          <a:xfrm rot="16200000" flipH="1">
            <a:off x="2853892" y="4817444"/>
            <a:ext cx="3426590" cy="28877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6200000" flipH="1">
            <a:off x="6785810" y="4841507"/>
            <a:ext cx="3301466" cy="9625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8859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600" y="41135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금주진행상황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0800" y="411354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 smtClean="0">
                <a:solidFill>
                  <a:schemeClr val="bg1"/>
                </a:solidFill>
              </a:rPr>
              <a:t>향후계획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6" y="2674193"/>
            <a:ext cx="3541394" cy="61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</a:pP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20400" y="41135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73021" y="2688047"/>
            <a:ext cx="3541394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둘 이상의 부호가 공유하는 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Line Entity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를 분할하는 선 검출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하나의 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Line Entity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를 공유하는 둘 이상의 부호에 대한 </a:t>
            </a:r>
            <a:r>
              <a:rPr lang="ko-KR" altLang="en-US" sz="1400" spc="-15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데이터 처리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61792" y="4630745"/>
            <a:ext cx="3541394" cy="34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분할된 선 기준으로 값 분배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0109207"/>
      </p:ext>
    </p:extLst>
  </p:cSld>
  <p:clrMapOvr>
    <a:masterClrMapping/>
  </p:clrMapOvr>
  <p:transition advTm="359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3387466" cy="769441"/>
              <a:chOff x="471977" y="2691080"/>
              <a:chExt cx="33874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3874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smtClean="0">
                    <a:solidFill>
                      <a:schemeClr val="bg1">
                        <a:alpha val="70000"/>
                      </a:schemeClr>
                    </a:solidFill>
                    <a:ea typeface="THE명품고딕L" panose="02020603020101020101" pitchFamily="18" charset="-127"/>
                  </a:rPr>
                  <a:t>금주진행상황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9856561"/>
      </p:ext>
    </p:extLst>
  </p:cSld>
  <p:clrMapOvr>
    <a:masterClrMapping/>
  </p:clrMapOvr>
  <p:transition advTm="234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9656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둘 이상의 부호가 공유하는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Line Entity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를 분할하는 선 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026" name="Picture 2" descr="C:\Users\cailab\Desktop\asfd.PNG"/>
          <p:cNvPicPr>
            <a:picLocks noChangeAspect="1" noChangeArrowheads="1"/>
          </p:cNvPicPr>
          <p:nvPr/>
        </p:nvPicPr>
        <p:blipFill>
          <a:blip r:embed="rId2"/>
          <a:srcRect l="18061"/>
          <a:stretch>
            <a:fillRect/>
          </a:stretch>
        </p:blipFill>
        <p:spPr bwMode="auto">
          <a:xfrm>
            <a:off x="173255" y="2465044"/>
            <a:ext cx="6490373" cy="3882021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0" y="1761423"/>
            <a:ext cx="11819822" cy="4524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가로선을 분할하는 경우에는 세로선을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검출해야한다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6867823" y="2472088"/>
            <a:ext cx="4738639" cy="333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가로선 부호구간 분할 기준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  <a:p>
            <a:pPr marL="342900" indent="-342900">
              <a:lnSpc>
                <a:spcPct val="130000"/>
              </a:lnSpc>
            </a:pP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두번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이상 검출된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Line Entity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양 끝과 부호 사이에 존재하는 세로선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Line Entity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찾는다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342900" indent="-342900">
              <a:lnSpc>
                <a:spcPct val="130000"/>
              </a:lnSpc>
            </a:pP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윗부분이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Start Point,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아랫부분이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End Point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 되도록 변경한다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342900" indent="-342900">
              <a:lnSpc>
                <a:spcPct val="130000"/>
              </a:lnSpc>
            </a:pP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69356" y="2204185"/>
            <a:ext cx="770021" cy="4379495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656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9656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둘 이상의 부호가 공유하는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Line Entity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를 분할하는 선 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026" name="Picture 2" descr="C:\Users\cailab\Desktop\asfd.PNG"/>
          <p:cNvPicPr>
            <a:picLocks noChangeAspect="1" noChangeArrowheads="1"/>
          </p:cNvPicPr>
          <p:nvPr/>
        </p:nvPicPr>
        <p:blipFill>
          <a:blip r:embed="rId2"/>
          <a:srcRect l="18061"/>
          <a:stretch>
            <a:fillRect/>
          </a:stretch>
        </p:blipFill>
        <p:spPr bwMode="auto">
          <a:xfrm>
            <a:off x="173255" y="2465044"/>
            <a:ext cx="6490373" cy="3882021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0" y="1761423"/>
            <a:ext cx="11819822" cy="4524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가로선을 분할하는 경우에는 세로선을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검출해야한다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6867824" y="2481712"/>
            <a:ext cx="4738639" cy="261302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가로선 부호구간 분할 기준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  <a:p>
            <a:pPr marL="342900" indent="-342900">
              <a:lnSpc>
                <a:spcPct val="130000"/>
              </a:lnSpc>
            </a:pP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가로로 된 보를 관통하는 세로로 된 보가 경계 기준이 되므로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파란 네모박스 안의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세로선중에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Layer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설계사마다 다름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가로선 보의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Layer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값과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같은것을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찾는다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869356" y="2204185"/>
            <a:ext cx="770021" cy="4379495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rot="16200000" flipH="1">
            <a:off x="2687460" y="4752870"/>
            <a:ext cx="3469907" cy="8832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>
            <a:off x="3989672" y="2555507"/>
            <a:ext cx="856648" cy="1588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16200000" flipH="1">
            <a:off x="2550695" y="4908887"/>
            <a:ext cx="3166713" cy="9624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rot="5400000">
            <a:off x="3661620" y="2544277"/>
            <a:ext cx="932838" cy="2399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656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9656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둘 이상의 부호가 공유하는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Line Entity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를 분할하는 선 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4100" name="Picture 4" descr="C:\Users\cailab\Desktop\1.PNG"/>
          <p:cNvPicPr>
            <a:picLocks noChangeAspect="1" noChangeArrowheads="1"/>
          </p:cNvPicPr>
          <p:nvPr/>
        </p:nvPicPr>
        <p:blipFill>
          <a:blip r:embed="rId2"/>
          <a:srcRect r="11549"/>
          <a:stretch>
            <a:fillRect/>
          </a:stretch>
        </p:blipFill>
        <p:spPr bwMode="auto">
          <a:xfrm>
            <a:off x="1026193" y="2640947"/>
            <a:ext cx="4873006" cy="2808655"/>
          </a:xfrm>
          <a:prstGeom prst="rect">
            <a:avLst/>
          </a:prstGeom>
          <a:noFill/>
        </p:spPr>
      </p:pic>
      <p:cxnSp>
        <p:nvCxnSpPr>
          <p:cNvPr id="10" name="직선 연결선 9"/>
          <p:cNvCxnSpPr/>
          <p:nvPr/>
        </p:nvCxnSpPr>
        <p:spPr>
          <a:xfrm rot="5400000">
            <a:off x="6626994" y="3161899"/>
            <a:ext cx="1049154" cy="1588"/>
          </a:xfrm>
          <a:prstGeom prst="line">
            <a:avLst/>
          </a:prstGeom>
          <a:ln w="50800">
            <a:solidFill>
              <a:srgbClr val="ED3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360244" y="2435192"/>
            <a:ext cx="375385" cy="3195587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rot="16200000" flipH="1">
            <a:off x="6275783" y="4676145"/>
            <a:ext cx="1752609" cy="2653"/>
          </a:xfrm>
          <a:prstGeom prst="line">
            <a:avLst/>
          </a:prstGeom>
          <a:ln w="50800">
            <a:solidFill>
              <a:srgbClr val="ED3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16200000" flipH="1">
            <a:off x="8193498" y="4064259"/>
            <a:ext cx="2918871" cy="2411"/>
          </a:xfrm>
          <a:prstGeom prst="line">
            <a:avLst/>
          </a:prstGeom>
          <a:ln w="50800">
            <a:solidFill>
              <a:srgbClr val="ED3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1029904" y="5842535"/>
            <a:ext cx="10539662" cy="4016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설계사에 따라서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두선으로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나눠 그리는 경우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그리고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한 선으로 이어 그리는 경우가 있다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656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9656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둘 이상의 부호가 공유하는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Line Entity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를 분할하는 선 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026" name="Picture 2" descr="C:\Users\cailab\Desktop\asfd.PNG"/>
          <p:cNvPicPr>
            <a:picLocks noChangeAspect="1" noChangeArrowheads="1"/>
          </p:cNvPicPr>
          <p:nvPr/>
        </p:nvPicPr>
        <p:blipFill>
          <a:blip r:embed="rId2"/>
          <a:srcRect l="18061"/>
          <a:stretch>
            <a:fillRect/>
          </a:stretch>
        </p:blipFill>
        <p:spPr bwMode="auto">
          <a:xfrm>
            <a:off x="173255" y="2465044"/>
            <a:ext cx="6490373" cy="388202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0" y="1761423"/>
            <a:ext cx="11819822" cy="4524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가로선을 분할하는 경우에는 세로선을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검출해야한다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6867824" y="2481712"/>
            <a:ext cx="4738639" cy="261302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가로선 부호구간 분할 기준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  <a:p>
            <a:pPr marL="342900" indent="-342900">
              <a:lnSpc>
                <a:spcPct val="130000"/>
              </a:lnSpc>
            </a:pP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4.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현재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부호에 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최근접한선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보라색 선은 찾은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상태이다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보라색선과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하얀색 선이 구조평면도에서 보를 나타낸다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보라색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선과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Layer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값이 같은 선중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최근접선을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찾는다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그럼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하얀선을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찾을 수 있다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869356" y="2204185"/>
            <a:ext cx="770021" cy="4379495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rot="16200000" flipH="1">
            <a:off x="2288010" y="4372672"/>
            <a:ext cx="4268804" cy="8832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0" y="3022334"/>
            <a:ext cx="5967663" cy="9624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0" y="3290237"/>
            <a:ext cx="5967663" cy="9624"/>
          </a:xfrm>
          <a:prstGeom prst="line">
            <a:avLst/>
          </a:prstGeom>
          <a:ln w="50800">
            <a:solidFill>
              <a:srgbClr val="FBFB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5400000">
            <a:off x="3989672" y="2555507"/>
            <a:ext cx="856648" cy="1588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16200000" flipH="1">
            <a:off x="2550695" y="4908887"/>
            <a:ext cx="3166713" cy="9624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rot="5400000">
            <a:off x="3661620" y="2544277"/>
            <a:ext cx="932838" cy="2399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656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9656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둘 이상의 부호가 공유하는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Line Entity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를 분할하는 선 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026" name="Picture 2" descr="C:\Users\cailab\Desktop\asfd.PNG"/>
          <p:cNvPicPr>
            <a:picLocks noChangeAspect="1" noChangeArrowheads="1"/>
          </p:cNvPicPr>
          <p:nvPr/>
        </p:nvPicPr>
        <p:blipFill>
          <a:blip r:embed="rId2"/>
          <a:srcRect l="18061"/>
          <a:stretch>
            <a:fillRect/>
          </a:stretch>
        </p:blipFill>
        <p:spPr bwMode="auto">
          <a:xfrm>
            <a:off x="173255" y="2465044"/>
            <a:ext cx="6490373" cy="388202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0" y="1761423"/>
            <a:ext cx="11819822" cy="4524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가로선을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분할하는경우에는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세로선을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검출해야한다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6867824" y="2481712"/>
            <a:ext cx="4738639" cy="15327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가로선 부호구간 분할 기준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  <a:p>
            <a:pPr marL="342900" indent="-342900">
              <a:lnSpc>
                <a:spcPct val="130000"/>
              </a:lnSpc>
            </a:pP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5.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보라색 선과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하얀색선을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모두 관통하는 세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로선을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찾는다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869356" y="2204185"/>
            <a:ext cx="770021" cy="4379495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rot="16200000" flipH="1">
            <a:off x="2288010" y="4372672"/>
            <a:ext cx="4268804" cy="8832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0" y="3022334"/>
            <a:ext cx="5967663" cy="9624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0" y="3290237"/>
            <a:ext cx="5967663" cy="9624"/>
          </a:xfrm>
          <a:prstGeom prst="line">
            <a:avLst/>
          </a:prstGeom>
          <a:ln w="50800">
            <a:solidFill>
              <a:srgbClr val="FBFB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:\Users\cailab\Desktop\hc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82948" y="4435861"/>
            <a:ext cx="3801094" cy="18290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656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9656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둘 이상의 부호가 공유하는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Line Entity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를 분할하는 선 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0" y="1761423"/>
            <a:ext cx="11819822" cy="4524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세로선을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분할해야할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경우에는 가로선을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검출해야한다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-1" y="2231456"/>
            <a:ext cx="6025415" cy="441351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세로선 부호구간 분할 기준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두번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이상 검출된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Line Entity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양 끝과 부호 사이에 존재하는 가로선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Line Entity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찾는다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342900" indent="-342900">
              <a:lnSpc>
                <a:spcPct val="130000"/>
              </a:lnSpc>
            </a:pP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왼쪽부분이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Start Point,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오른쪽부분이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End Point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 되도록 변경한다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342900" indent="-342900">
              <a:lnSpc>
                <a:spcPct val="130000"/>
              </a:lnSpc>
            </a:pP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세로로 된 보를 관통하는 가로로 된 보가 경계 기준이 되므로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파란 네모박스 안의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가로선중에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Layer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설계사마다 다름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세로선 보의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Layer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값과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같은것을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찾는다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342900" indent="-342900">
              <a:lnSpc>
                <a:spcPct val="130000"/>
              </a:lnSpc>
            </a:pP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6165181" y="2212204"/>
            <a:ext cx="6026819" cy="441351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세로선 부호구간 분할 기준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  <a:p>
            <a:pPr marL="342900" indent="-342900">
              <a:lnSpc>
                <a:spcPct val="130000"/>
              </a:lnSpc>
            </a:pP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4.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현재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부호에 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최근접한선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보라색 선은 찾은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상태이다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보라색선과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하얀색 선이 구조평면도에서 보를 나타낸다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보라색선과 보라색 선과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Layer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값이 같은 선중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최근접선을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찾는다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그럼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하얀선을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찾을 수 있다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342900" indent="-342900">
              <a:lnSpc>
                <a:spcPct val="130000"/>
              </a:lnSpc>
            </a:pP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5.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보라색 선과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하얀색선을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모두 관통하는 가로선을 찾는다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342900" indent="-342900">
              <a:lnSpc>
                <a:spcPct val="130000"/>
              </a:lnSpc>
            </a:pP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656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6638</TotalTime>
  <Words>507</Words>
  <Application>Microsoft Office PowerPoint</Application>
  <PresentationFormat>사용자 지정</PresentationFormat>
  <Paragraphs>70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cailab</cp:lastModifiedBy>
  <cp:revision>637</cp:revision>
  <dcterms:created xsi:type="dcterms:W3CDTF">2015-07-07T04:48:58Z</dcterms:created>
  <dcterms:modified xsi:type="dcterms:W3CDTF">2021-10-01T16:59:10Z</dcterms:modified>
</cp:coreProperties>
</file>