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349" r:id="rId4"/>
    <p:sldId id="521" r:id="rId5"/>
    <p:sldId id="519" r:id="rId6"/>
    <p:sldId id="526" r:id="rId7"/>
    <p:sldId id="524" r:id="rId8"/>
    <p:sldId id="499" r:id="rId9"/>
    <p:sldId id="527" r:id="rId10"/>
    <p:sldId id="528" r:id="rId11"/>
    <p:sldId id="531" r:id="rId12"/>
    <p:sldId id="350" r:id="rId13"/>
    <p:sldId id="5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128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구조평면도에서 추출한 정보 전처리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0526"/>
            <a:ext cx="12216946" cy="4481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30" name="Picture 10" descr="C:\Users\cailab\Desktop\asf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04" y="4275673"/>
            <a:ext cx="4247249" cy="25823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0" y="2367814"/>
            <a:ext cx="741145" cy="27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 descr="C:\Users\cailab\Desktop\zdc.PNG"/>
          <p:cNvPicPr>
            <a:picLocks noChangeAspect="1" noChangeArrowheads="1"/>
          </p:cNvPicPr>
          <p:nvPr/>
        </p:nvPicPr>
        <p:blipFill>
          <a:blip r:embed="rId4"/>
          <a:srcRect t="9023" b="21489"/>
          <a:stretch>
            <a:fillRect/>
          </a:stretch>
        </p:blipFill>
        <p:spPr bwMode="auto">
          <a:xfrm>
            <a:off x="0" y="3060833"/>
            <a:ext cx="9960143" cy="3176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83407" y="3049603"/>
            <a:ext cx="1098884" cy="3192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846445"/>
            <a:ext cx="295495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정보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-19250" y="3769893"/>
            <a:ext cx="295495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구조평면도에서 추출한 정보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02593" y="4280032"/>
            <a:ext cx="619226" cy="25779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638799" y="4273614"/>
            <a:ext cx="6315778" cy="7325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구조리스트 평면도에서 추출한 </a:t>
            </a: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정보만으로는 부재리스트의 어느 부재에 해당하는지 알 수 없음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ilab\Desktop\sfe.PNG"/>
          <p:cNvPicPr>
            <a:picLocks noChangeAspect="1" noChangeArrowheads="1"/>
          </p:cNvPicPr>
          <p:nvPr/>
        </p:nvPicPr>
        <p:blipFill>
          <a:blip r:embed="rId2"/>
          <a:srcRect t="22540" r="111" b="8533"/>
          <a:stretch>
            <a:fillRect/>
          </a:stretch>
        </p:blipFill>
        <p:spPr bwMode="auto">
          <a:xfrm>
            <a:off x="291547" y="2348564"/>
            <a:ext cx="6571265" cy="1713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13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구조평면도에서 추출한 정보 전처리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30" name="Picture 10" descr="C:\Users\cailab\Desktop\asf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135" y="4591251"/>
            <a:ext cx="4247249" cy="22667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827195"/>
            <a:ext cx="622754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</a:t>
            </a: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</a:t>
            </a: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추출한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맨 앞부분은 각 층을 나타낸다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364354" y="3259753"/>
            <a:ext cx="2954956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Number_set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[1, 2, 3]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52" y="2316478"/>
            <a:ext cx="205340" cy="1735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209328" y="3465095"/>
            <a:ext cx="1010647" cy="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590680" y="6014185"/>
            <a:ext cx="1010647" cy="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99446" y="4602478"/>
            <a:ext cx="1669986" cy="2255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599270" y="4847924"/>
            <a:ext cx="2715929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 부분만 추출하고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Number_set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있는지 여부 확인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sge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3833" y="4492390"/>
            <a:ext cx="3915476" cy="23581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cailab\Desktop\2n1.PNG"/>
          <p:cNvPicPr>
            <a:picLocks noChangeAspect="1" noChangeArrowheads="1"/>
          </p:cNvPicPr>
          <p:nvPr/>
        </p:nvPicPr>
        <p:blipFill>
          <a:blip r:embed="rId2"/>
          <a:srcRect t="35737" r="3345" b="31517"/>
          <a:stretch>
            <a:fillRect/>
          </a:stretch>
        </p:blipFill>
        <p:spPr bwMode="auto">
          <a:xfrm>
            <a:off x="0" y="3551722"/>
            <a:ext cx="3203809" cy="9336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55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부재리스트의 구간정보를 활용한 길이 정보 재분배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626669"/>
            <a:ext cx="8807116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정보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946" y="2044766"/>
            <a:ext cx="12216946" cy="4481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3011102"/>
            <a:ext cx="3378467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구조평면도에서 추출한 정보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6148" name="Picture 4" descr="C:\Users\cailab\Desktop\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7974" y="2926079"/>
            <a:ext cx="4108499" cy="3569306"/>
          </a:xfrm>
          <a:prstGeom prst="rect">
            <a:avLst/>
          </a:prstGeom>
          <a:noFill/>
        </p:spPr>
      </p:pic>
      <p:pic>
        <p:nvPicPr>
          <p:cNvPr id="6149" name="Picture 5" descr="C:\Users\cailab\Desktop\22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7095" y="2925562"/>
            <a:ext cx="3981650" cy="354580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4899259" y="3022333"/>
            <a:ext cx="192505" cy="4235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55179" y="3147461"/>
            <a:ext cx="288758" cy="1812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5793" y="2038951"/>
            <a:ext cx="3149065" cy="232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" y="2268353"/>
            <a:ext cx="1771048" cy="2053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894195" y="2054993"/>
            <a:ext cx="1297805" cy="23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48051" y="3705725"/>
            <a:ext cx="1289785" cy="14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분할된 선 기준으로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구조평면도에서 추출한 정보 전처리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부재리스트의 구간정보를 활용한 길이 재분배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27" name="Picture 3" descr="C:\Users\cailab\Desktop\24tg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5248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5840930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Entity]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5755912" y="3801983"/>
            <a:ext cx="59676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cailab\Desktop\123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680234"/>
            <a:ext cx="12192001" cy="5508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5523297" y="4454893"/>
            <a:ext cx="635268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636942" y="4482165"/>
            <a:ext cx="555057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4668253"/>
            <a:ext cx="433137" cy="2181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5099786"/>
            <a:ext cx="433137" cy="2181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34754" y="2975979"/>
            <a:ext cx="6490373" cy="388202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723445" y="3530865"/>
            <a:ext cx="5468555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영역선을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기준으로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좌표기준이 분할하는 선 기준으로 크냐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작냐를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선보다 왼쪽에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선보다 오른쪽에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할당해준다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740400" y="5181192"/>
            <a:ext cx="3325528" cy="280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366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631806" y="2810576"/>
            <a:ext cx="5560194" cy="40164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34754" y="2975979"/>
            <a:ext cx="6490373" cy="388202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723445" y="3530865"/>
            <a:ext cx="5468555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영역선을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기준으로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좌표기준이 분할하는 선 기준으로 크냐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작냐를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선보다 위쪽에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선보다 아래쪽에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할당해준다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740400" y="5181192"/>
            <a:ext cx="3325528" cy="280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366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631806" y="2810576"/>
            <a:ext cx="5560194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2" name="Picture 4" descr="C:\Users\cailab\Desktop\dvx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526"/>
            <a:ext cx="12192000" cy="646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70711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9" name="Picture 5" descr="C:\Users\cailab\Desktop\s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12296"/>
            <a:ext cx="12207554" cy="9147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6139313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배치구간 길이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5876230" y="3200405"/>
            <a:ext cx="31762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865000" y="4604090"/>
            <a:ext cx="31762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e5y.PNG"/>
          <p:cNvPicPr>
            <a:picLocks noChangeAspect="1" noChangeArrowheads="1"/>
          </p:cNvPicPr>
          <p:nvPr/>
        </p:nvPicPr>
        <p:blipFill>
          <a:blip r:embed="rId2"/>
          <a:srcRect r="2816" b="53932"/>
          <a:stretch>
            <a:fillRect/>
          </a:stretch>
        </p:blipFill>
        <p:spPr bwMode="auto">
          <a:xfrm>
            <a:off x="0" y="2797776"/>
            <a:ext cx="12153557" cy="19186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3" name="Picture 5" descr="C:\Users\cailab\Desktop\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554" y="1703336"/>
            <a:ext cx="12207554" cy="9147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44379" y="1703673"/>
            <a:ext cx="452388" cy="2598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8198" y="1711693"/>
            <a:ext cx="625642" cy="280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72087" y="3627120"/>
            <a:ext cx="1695652" cy="2518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15200" y="4049029"/>
            <a:ext cx="1703672" cy="2149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a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00233"/>
            <a:ext cx="12192001" cy="13128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9440779" y="5375711"/>
            <a:ext cx="1705276" cy="255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81348" y="5374106"/>
            <a:ext cx="1010652" cy="266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774" y="2156059"/>
            <a:ext cx="530993" cy="173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295950" y="2133602"/>
            <a:ext cx="616016" cy="243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13146" y="1711694"/>
            <a:ext cx="1684420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46295" y="2114351"/>
            <a:ext cx="1684420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0409" y="1953927"/>
            <a:ext cx="1684420" cy="19250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70033" y="2345357"/>
            <a:ext cx="1763027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e5y.PNG"/>
          <p:cNvPicPr>
            <a:picLocks noChangeAspect="1" noChangeArrowheads="1"/>
          </p:cNvPicPr>
          <p:nvPr/>
        </p:nvPicPr>
        <p:blipFill>
          <a:blip r:embed="rId2"/>
          <a:srcRect t="19721" r="2816" b="53932"/>
          <a:stretch>
            <a:fillRect/>
          </a:stretch>
        </p:blipFill>
        <p:spPr bwMode="auto">
          <a:xfrm>
            <a:off x="38443" y="1703672"/>
            <a:ext cx="12153557" cy="10972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510530" y="1711692"/>
            <a:ext cx="1695652" cy="2518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53643" y="2133601"/>
            <a:ext cx="1703672" cy="214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aff.PNG"/>
          <p:cNvPicPr>
            <a:picLocks noChangeAspect="1" noChangeArrowheads="1"/>
          </p:cNvPicPr>
          <p:nvPr/>
        </p:nvPicPr>
        <p:blipFill>
          <a:blip r:embed="rId3"/>
          <a:srcRect b="51809"/>
          <a:stretch>
            <a:fillRect/>
          </a:stretch>
        </p:blipFill>
        <p:spPr bwMode="auto">
          <a:xfrm>
            <a:off x="0" y="2842043"/>
            <a:ext cx="12192001" cy="6326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9440779" y="3017521"/>
            <a:ext cx="1705276" cy="255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81348" y="3015916"/>
            <a:ext cx="1010652" cy="266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ailab\Desktop\3333.PNG"/>
          <p:cNvPicPr>
            <a:picLocks noChangeAspect="1" noChangeArrowheads="1"/>
          </p:cNvPicPr>
          <p:nvPr/>
        </p:nvPicPr>
        <p:blipFill>
          <a:blip r:embed="rId4"/>
          <a:srcRect t="46585"/>
          <a:stretch>
            <a:fillRect/>
          </a:stretch>
        </p:blipFill>
        <p:spPr bwMode="auto">
          <a:xfrm>
            <a:off x="0" y="4292868"/>
            <a:ext cx="12140905" cy="10202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5" name="Picture 3" descr="C:\Users\cailab\Desktop\44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5394893"/>
            <a:ext cx="12012329" cy="13338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2441549" y="4289658"/>
            <a:ext cx="1601062" cy="2149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90563" y="4706754"/>
            <a:ext cx="1583416" cy="18127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91014" y="5629175"/>
            <a:ext cx="1583416" cy="18127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35330" y="5627571"/>
            <a:ext cx="1471121" cy="1860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6078361" y="3864549"/>
            <a:ext cx="558257" cy="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383</Words>
  <Application>Microsoft Office PowerPoint</Application>
  <PresentationFormat>사용자 지정</PresentationFormat>
  <Paragraphs>63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652</cp:revision>
  <dcterms:created xsi:type="dcterms:W3CDTF">2015-07-07T04:48:58Z</dcterms:created>
  <dcterms:modified xsi:type="dcterms:W3CDTF">2021-10-08T04:09:47Z</dcterms:modified>
</cp:coreProperties>
</file>