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99" r:id="rId2"/>
    <p:sldId id="300" r:id="rId3"/>
    <p:sldId id="349" r:id="rId4"/>
    <p:sldId id="521" r:id="rId5"/>
    <p:sldId id="519" r:id="rId6"/>
    <p:sldId id="526" r:id="rId7"/>
    <p:sldId id="524" r:id="rId8"/>
    <p:sldId id="499" r:id="rId9"/>
    <p:sldId id="527" r:id="rId10"/>
    <p:sldId id="528" r:id="rId11"/>
    <p:sldId id="531" r:id="rId12"/>
    <p:sldId id="350" r:id="rId13"/>
    <p:sldId id="53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ED31D7"/>
    <a:srgbClr val="FBFBF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4995" autoAdjust="0"/>
    <p:restoredTop sz="99868" autoAdjust="0"/>
  </p:normalViewPr>
  <p:slideViewPr>
    <p:cSldViewPr snapToGrid="0" showGuides="1">
      <p:cViewPr>
        <p:scale>
          <a:sx n="66" d="100"/>
          <a:sy n="66" d="100"/>
        </p:scale>
        <p:origin x="-668" y="-8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62C80-AE36-4E76-B3A2-B93715BD75DF}" type="datetimeFigureOut">
              <a:rPr lang="ko-KR" altLang="en-US" smtClean="0"/>
              <a:pPr/>
              <a:t>2021-10-09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D4B99-CED0-42BD-8224-CA29152680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2021-10-09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2021-10-09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pPr/>
              <a:t>2021-10-09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-2480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28641" y="2974310"/>
            <a:ext cx="5134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bg1"/>
                </a:solidFill>
              </a:rPr>
              <a:t>도면해석 </a:t>
            </a:r>
            <a:r>
              <a:rPr lang="ko-KR" altLang="en-US" sz="5400" b="1" dirty="0" smtClean="0">
                <a:solidFill>
                  <a:schemeClr val="bg1"/>
                </a:solidFill>
              </a:rPr>
              <a:t>자동화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5140" y="4022926"/>
            <a:ext cx="3706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인공지능 융합학과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2021137675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서승훈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9986084"/>
      </p:ext>
    </p:extLst>
  </p:cSld>
  <p:clrMapOvr>
    <a:masterClrMapping/>
  </p:clrMapOvr>
  <p:transition advTm="531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4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61286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구조평면도에서 추출한 정보 전처리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410526"/>
            <a:ext cx="12216946" cy="44817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5130" name="Picture 10" descr="C:\Users\cailab\Desktop\asfd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004" y="4275673"/>
            <a:ext cx="4247249" cy="25823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sp>
        <p:nvSpPr>
          <p:cNvPr id="25" name="직사각형 24"/>
          <p:cNvSpPr/>
          <p:nvPr/>
        </p:nvSpPr>
        <p:spPr>
          <a:xfrm>
            <a:off x="0" y="2367814"/>
            <a:ext cx="741145" cy="27913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32" name="Picture 12" descr="C:\Users\cailab\Desktop\zdc.PNG"/>
          <p:cNvPicPr>
            <a:picLocks noChangeAspect="1" noChangeArrowheads="1"/>
          </p:cNvPicPr>
          <p:nvPr/>
        </p:nvPicPr>
        <p:blipFill>
          <a:blip r:embed="rId4"/>
          <a:srcRect t="9023" b="21489"/>
          <a:stretch>
            <a:fillRect/>
          </a:stretch>
        </p:blipFill>
        <p:spPr bwMode="auto">
          <a:xfrm>
            <a:off x="0" y="3060833"/>
            <a:ext cx="9960143" cy="31763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sp>
        <p:nvSpPr>
          <p:cNvPr id="31" name="직사각형 30"/>
          <p:cNvSpPr/>
          <p:nvPr/>
        </p:nvSpPr>
        <p:spPr>
          <a:xfrm>
            <a:off x="383407" y="3049603"/>
            <a:ext cx="1098884" cy="31923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0" y="1846445"/>
            <a:ext cx="2954956" cy="41242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30000"/>
              </a:lnSpc>
            </a:pPr>
            <a:r>
              <a:rPr lang="ko-KR" altLang="en-US" sz="1600" b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부재리스트에서 추출한 정보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-19250" y="3769893"/>
            <a:ext cx="2954956" cy="41242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30000"/>
              </a:lnSpc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구조평면도에서 추출한 정보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902593" y="4280032"/>
            <a:ext cx="619226" cy="257796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5638799" y="4273614"/>
            <a:ext cx="6315778" cy="73250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30000"/>
              </a:lnSpc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구조리스트 평면도에서 추출한 </a:t>
            </a:r>
            <a:r>
              <a:rPr lang="ko-KR" altLang="en-US" sz="1600" b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정보만으로는 부재리스트의 어느 부재에 해당하는지 알 수 없음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  <p:transition advTm="48829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cailab\Desktop\sfe.PNG"/>
          <p:cNvPicPr>
            <a:picLocks noChangeAspect="1" noChangeArrowheads="1"/>
          </p:cNvPicPr>
          <p:nvPr/>
        </p:nvPicPr>
        <p:blipFill>
          <a:blip r:embed="rId2"/>
          <a:srcRect t="22540" r="111" b="8533"/>
          <a:stretch>
            <a:fillRect/>
          </a:stretch>
        </p:blipFill>
        <p:spPr bwMode="auto">
          <a:xfrm>
            <a:off x="291547" y="2348564"/>
            <a:ext cx="6571265" cy="17132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4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60131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구조평면도에서 추출한 정보 전처리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5130" name="Picture 10" descr="C:\Users\cailab\Desktop\asfd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9135" y="4591251"/>
            <a:ext cx="4247249" cy="226674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0" y="1827195"/>
            <a:ext cx="6227546" cy="41242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30000"/>
              </a:lnSpc>
            </a:pPr>
            <a:r>
              <a:rPr lang="ko-KR" altLang="en-US" sz="1600" b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부재리스트에서 추출한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부호의 맨 앞부분은 각 층을 나타낸다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8364354" y="3259753"/>
            <a:ext cx="2954956" cy="36728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30000"/>
              </a:lnSpc>
            </a:pPr>
            <a:r>
              <a:rPr lang="en-US" altLang="ko-KR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Number_set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= [1, 2, 3]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01052" y="2316478"/>
            <a:ext cx="205340" cy="173575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7209328" y="3465095"/>
            <a:ext cx="1010647" cy="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5590680" y="6014185"/>
            <a:ext cx="1010647" cy="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399446" y="4602478"/>
            <a:ext cx="1669986" cy="225552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4599270" y="4847924"/>
            <a:ext cx="2715929" cy="1052596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수 부분만 추출하고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부재리스트의 </a:t>
            </a:r>
            <a:r>
              <a:rPr lang="en-US" altLang="ko-KR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Number_set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에 있는지 여부 확인</a:t>
            </a: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028" name="Picture 4" descr="C:\Users\cailab\Desktop\sgeg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03833" y="4492390"/>
            <a:ext cx="3915476" cy="23581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  <p:transition advTm="64421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4" name="그룹 1"/>
            <p:cNvGrpSpPr/>
            <p:nvPr/>
          </p:nvGrpSpPr>
          <p:grpSpPr>
            <a:xfrm>
              <a:off x="558064" y="3058923"/>
              <a:ext cx="2319866" cy="769441"/>
              <a:chOff x="471977" y="2691080"/>
              <a:chExt cx="2319866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231986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 err="1" smtClean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향후계획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97334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8709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</a:t>
              </a:r>
              <a:r>
                <a:rPr lang="en-US" altLang="ko-KR" sz="8000" b="1" spc="-150" dirty="0" smtClean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2.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89856561"/>
      </p:ext>
    </p:extLst>
  </p:cSld>
  <p:clrMapOvr>
    <a:masterClrMapping/>
  </p:clrMapOvr>
  <p:transition advTm="2734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C:\Users\cailab\Desktop\2n1.PNG"/>
          <p:cNvPicPr>
            <a:picLocks noChangeAspect="1" noChangeArrowheads="1"/>
          </p:cNvPicPr>
          <p:nvPr/>
        </p:nvPicPr>
        <p:blipFill>
          <a:blip r:embed="rId2"/>
          <a:srcRect t="35737" r="3345" b="31517"/>
          <a:stretch>
            <a:fillRect/>
          </a:stretch>
        </p:blipFill>
        <p:spPr bwMode="auto">
          <a:xfrm>
            <a:off x="0" y="3551722"/>
            <a:ext cx="3203809" cy="93365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85523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부재리스트의 구간정보를 활용한 길이 정보 재분배 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0" y="1626669"/>
            <a:ext cx="8807116" cy="36728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부재리스트에서 추출한 정보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4946" y="2044766"/>
            <a:ext cx="12216946" cy="44817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0" y="3011102"/>
            <a:ext cx="3378467" cy="41242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구조평면도에서 추출한 정보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</p:txBody>
      </p:sp>
      <p:pic>
        <p:nvPicPr>
          <p:cNvPr id="6148" name="Picture 4" descr="C:\Users\cailab\Desktop\1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47974" y="2926079"/>
            <a:ext cx="4108499" cy="3569306"/>
          </a:xfrm>
          <a:prstGeom prst="rect">
            <a:avLst/>
          </a:prstGeom>
          <a:noFill/>
        </p:spPr>
      </p:pic>
      <p:pic>
        <p:nvPicPr>
          <p:cNvPr id="6149" name="Picture 5" descr="C:\Users\cailab\Desktop\222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37095" y="2925562"/>
            <a:ext cx="3981650" cy="3545800"/>
          </a:xfrm>
          <a:prstGeom prst="rect">
            <a:avLst/>
          </a:prstGeom>
          <a:noFill/>
        </p:spPr>
      </p:pic>
      <p:sp>
        <p:nvSpPr>
          <p:cNvPr id="23" name="직사각형 22"/>
          <p:cNvSpPr/>
          <p:nvPr/>
        </p:nvSpPr>
        <p:spPr>
          <a:xfrm>
            <a:off x="4899259" y="3022333"/>
            <a:ext cx="192505" cy="423511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0355179" y="3147461"/>
            <a:ext cx="288758" cy="18127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35793" y="2038951"/>
            <a:ext cx="3149065" cy="23261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" y="2268353"/>
            <a:ext cx="1771048" cy="2053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0894195" y="2054993"/>
            <a:ext cx="1297805" cy="23582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848051" y="3705725"/>
            <a:ext cx="1289785" cy="14437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  <p:transition advTm="58265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224782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2273229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600" y="411354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227322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금주진행상황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60800" y="411354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err="1" smtClean="0">
                <a:solidFill>
                  <a:schemeClr val="bg1"/>
                </a:solidFill>
              </a:rPr>
              <a:t>향후계획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59166" y="2674193"/>
            <a:ext cx="3541394" cy="612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</a:pP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20400" y="411354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73021" y="2688047"/>
            <a:ext cx="354139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분할된 선 기준으로 </a:t>
            </a:r>
            <a:r>
              <a:rPr lang="ko-KR" altLang="en-US" sz="1400" spc="-150" dirty="0" err="1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값분배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구조평면도에서 추출한 정보 전처리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</a:pP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61791" y="4630745"/>
            <a:ext cx="3609620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부재리스트의 구간정보를 활용한 길이 재분배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40109207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4" name="그룹 1"/>
            <p:cNvGrpSpPr/>
            <p:nvPr/>
          </p:nvGrpSpPr>
          <p:grpSpPr>
            <a:xfrm>
              <a:off x="558064" y="3058923"/>
              <a:ext cx="3387466" cy="769441"/>
              <a:chOff x="471977" y="2691080"/>
              <a:chExt cx="3387466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338746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 smtClean="0">
                    <a:solidFill>
                      <a:schemeClr val="bg1">
                        <a:alpha val="70000"/>
                      </a:schemeClr>
                    </a:solidFill>
                    <a:ea typeface="THE명품고딕L" panose="02020603020101020101" pitchFamily="18" charset="-127"/>
                  </a:rPr>
                  <a:t>금주진행상황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97334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89856561"/>
      </p:ext>
    </p:extLst>
  </p:cSld>
  <p:clrMapOvr>
    <a:masterClrMapping/>
  </p:clrMapOvr>
  <p:transition advTm="563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6666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분할된 선 기준으로 값 분배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0" y="1761423"/>
            <a:ext cx="11819822" cy="4524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가로선을 분할하는 경우에는 세로선을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검출해야한다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  <p:pic>
        <p:nvPicPr>
          <p:cNvPr id="1027" name="Picture 3" descr="C:\Users\cailab\Desktop\24tgr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452487"/>
            <a:ext cx="12192000" cy="9252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0" y="5840930"/>
            <a:ext cx="12192000" cy="3672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</a:t>
            </a:r>
            <a:r>
              <a:rPr lang="en-US" altLang="ko-KR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i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번째 평면도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j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번째 부호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부호의 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X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좌표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부호의 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Y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좌표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최근접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Line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Entity, 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최근접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Line Entity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종류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분할하는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Line Entity]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 rot="16200000" flipH="1">
            <a:off x="5755912" y="3801983"/>
            <a:ext cx="596764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C:\Users\cailab\Desktop\1231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2680234"/>
            <a:ext cx="12192001" cy="5508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sp>
        <p:nvSpPr>
          <p:cNvPr id="26" name="직사각형 25"/>
          <p:cNvSpPr/>
          <p:nvPr/>
        </p:nvSpPr>
        <p:spPr>
          <a:xfrm>
            <a:off x="5523297" y="4454893"/>
            <a:ext cx="635268" cy="66414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1636942" y="4482165"/>
            <a:ext cx="555057" cy="66414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0" y="4668253"/>
            <a:ext cx="433137" cy="218172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0" y="5099786"/>
            <a:ext cx="433137" cy="218172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  <p:transition advTm="2389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6666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분할된 선 기준으로 값 분배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1026" name="Picture 2" descr="C:\Users\cailab\Desktop\asfd.PNG"/>
          <p:cNvPicPr>
            <a:picLocks noChangeAspect="1" noChangeArrowheads="1"/>
          </p:cNvPicPr>
          <p:nvPr/>
        </p:nvPicPr>
        <p:blipFill>
          <a:blip r:embed="rId2"/>
          <a:srcRect l="18061"/>
          <a:stretch>
            <a:fillRect/>
          </a:stretch>
        </p:blipFill>
        <p:spPr bwMode="auto">
          <a:xfrm>
            <a:off x="134754" y="2975979"/>
            <a:ext cx="6490373" cy="3882021"/>
          </a:xfrm>
          <a:prstGeom prst="rect">
            <a:avLst/>
          </a:prstGeom>
          <a:noFill/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6723445" y="3530865"/>
            <a:ext cx="5468555" cy="297312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 배치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영역선을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분할하는 선의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X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좌표 기준으로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부호의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X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좌표기준이 분할하는 선 기준으로 크냐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작냐를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비교한다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분할하는 선보다 왼쪽에 있으면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</a:p>
          <a:p>
            <a:pPr marL="342900" indent="-342900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(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 배치 영역선의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Start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–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분할하는 선의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X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</a:p>
          <a:p>
            <a:pPr marL="342900" indent="-342900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분할하는 선보다 오른쪽에 있으면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</a:p>
          <a:p>
            <a:pPr marL="342900" indent="-342900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(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 배치 영역선의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End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–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분할하는 선의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X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을 할당해준다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  <p:cxnSp>
        <p:nvCxnSpPr>
          <p:cNvPr id="11" name="직선 연결선 10"/>
          <p:cNvCxnSpPr/>
          <p:nvPr/>
        </p:nvCxnSpPr>
        <p:spPr>
          <a:xfrm rot="16200000" flipH="1">
            <a:off x="2740400" y="5181192"/>
            <a:ext cx="3325528" cy="28088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C:\Users\cailab\Desktop\24tgr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853667"/>
            <a:ext cx="12192000" cy="9252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6631806" y="2810576"/>
            <a:ext cx="5560194" cy="401648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(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가로선 기준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6666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분할된 선 기준으로 값 분배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1026" name="Picture 2" descr="C:\Users\cailab\Desktop\asfd.PNG"/>
          <p:cNvPicPr>
            <a:picLocks noChangeAspect="1" noChangeArrowheads="1"/>
          </p:cNvPicPr>
          <p:nvPr/>
        </p:nvPicPr>
        <p:blipFill>
          <a:blip r:embed="rId2"/>
          <a:srcRect l="18061"/>
          <a:stretch>
            <a:fillRect/>
          </a:stretch>
        </p:blipFill>
        <p:spPr bwMode="auto">
          <a:xfrm>
            <a:off x="134754" y="2975979"/>
            <a:ext cx="6490373" cy="3882021"/>
          </a:xfrm>
          <a:prstGeom prst="rect">
            <a:avLst/>
          </a:prstGeom>
          <a:noFill/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6723445" y="3530865"/>
            <a:ext cx="5468555" cy="297312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 배치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영역선을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분할하는 선의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Y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좌표 기준으로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부호의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X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좌표기준이 분할하는 선 기준으로 크냐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작냐를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비교한다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endParaRPr lang="en-US" altLang="ko-KR" sz="1600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분할하는 선보다 위쪽에 있으면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</a:p>
          <a:p>
            <a:pPr marL="342900" indent="-342900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(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 배치 영역선의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Start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–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분할하는 선의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Y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</a:p>
          <a:p>
            <a:pPr marL="342900" indent="-342900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분할하는 선보다 아래쪽에 있으면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</a:p>
          <a:p>
            <a:pPr marL="342900" indent="-342900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(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 배치 영역선의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End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–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분할하는 선의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Y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을 할당해준다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  <p:cxnSp>
        <p:nvCxnSpPr>
          <p:cNvPr id="11" name="직선 연결선 10"/>
          <p:cNvCxnSpPr/>
          <p:nvPr/>
        </p:nvCxnSpPr>
        <p:spPr>
          <a:xfrm rot="16200000" flipH="1">
            <a:off x="2740400" y="5181192"/>
            <a:ext cx="3325528" cy="28088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C:\Users\cailab\Desktop\24tgr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853667"/>
            <a:ext cx="12192000" cy="9252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6631806" y="2810576"/>
            <a:ext cx="5560194" cy="4524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(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세로선 기준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  <p:transition advTm="16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6666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분할된 선 기준으로 값 분배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12" name="Picture 4" descr="C:\Users\cailab\Desktop\dvxv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08526"/>
            <a:ext cx="12192000" cy="6464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1027" name="Picture 3" descr="C:\Users\cailab\Desktop\24tgr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470711"/>
            <a:ext cx="12192000" cy="9252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1029" name="Picture 5" descr="C:\Users\cailab\Desktop\sef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812296"/>
            <a:ext cx="12207554" cy="91473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0" y="6139313"/>
            <a:ext cx="12192000" cy="3672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</a:t>
            </a:r>
            <a:r>
              <a:rPr lang="en-US" altLang="ko-KR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i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번째 평면도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j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번째 부호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부호의 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X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좌표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부호의 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Y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좌표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최근접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Line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Entity, 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최근접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Line Entity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종류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부호의 배치구간 길이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 rot="5400000">
            <a:off x="5876230" y="3200405"/>
            <a:ext cx="317629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rot="5400000">
            <a:off x="5865000" y="4604090"/>
            <a:ext cx="317629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  <p:transition advTm="5922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6666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분할된 선 기준으로 값 분배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2050" name="Picture 2" descr="C:\Users\cailab\Desktop\se5y.PNG"/>
          <p:cNvPicPr>
            <a:picLocks noChangeAspect="1" noChangeArrowheads="1"/>
          </p:cNvPicPr>
          <p:nvPr/>
        </p:nvPicPr>
        <p:blipFill>
          <a:blip r:embed="rId2"/>
          <a:srcRect r="2816" b="53932"/>
          <a:stretch>
            <a:fillRect/>
          </a:stretch>
        </p:blipFill>
        <p:spPr bwMode="auto">
          <a:xfrm>
            <a:off x="0" y="2797776"/>
            <a:ext cx="12153557" cy="191860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13" name="Picture 5" descr="C:\Users\cailab\Desktop\sef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5554" y="1703336"/>
            <a:ext cx="12207554" cy="91473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sp>
        <p:nvSpPr>
          <p:cNvPr id="15" name="직사각형 14"/>
          <p:cNvSpPr/>
          <p:nvPr/>
        </p:nvSpPr>
        <p:spPr>
          <a:xfrm>
            <a:off x="144379" y="1703673"/>
            <a:ext cx="452388" cy="25988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238198" y="1711693"/>
            <a:ext cx="625642" cy="28073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472087" y="3627120"/>
            <a:ext cx="1695652" cy="25186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315200" y="4049029"/>
            <a:ext cx="1703672" cy="21496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 descr="C:\Users\cailab\Desktop\aff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5200233"/>
            <a:ext cx="12192001" cy="131285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sp>
        <p:nvSpPr>
          <p:cNvPr id="21" name="직사각형 20"/>
          <p:cNvSpPr/>
          <p:nvPr/>
        </p:nvSpPr>
        <p:spPr>
          <a:xfrm>
            <a:off x="9440779" y="5375711"/>
            <a:ext cx="1705276" cy="25506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1181348" y="5374106"/>
            <a:ext cx="1010652" cy="2662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42774" y="2156059"/>
            <a:ext cx="530993" cy="1732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295950" y="2133602"/>
            <a:ext cx="616016" cy="2438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313146" y="1711694"/>
            <a:ext cx="1684420" cy="25186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446295" y="2114351"/>
            <a:ext cx="1684420" cy="25186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60409" y="1953927"/>
            <a:ext cx="1684420" cy="192507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70033" y="2345357"/>
            <a:ext cx="1763027" cy="25186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  <p:transition advTm="32234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6666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분할된 선 기준으로 값 분배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2050" name="Picture 2" descr="C:\Users\cailab\Desktop\se5y.PNG"/>
          <p:cNvPicPr>
            <a:picLocks noChangeAspect="1" noChangeArrowheads="1"/>
          </p:cNvPicPr>
          <p:nvPr/>
        </p:nvPicPr>
        <p:blipFill>
          <a:blip r:embed="rId2"/>
          <a:srcRect t="19721" r="2816" b="53932"/>
          <a:stretch>
            <a:fillRect/>
          </a:stretch>
        </p:blipFill>
        <p:spPr bwMode="auto">
          <a:xfrm>
            <a:off x="38443" y="1703672"/>
            <a:ext cx="12153557" cy="109727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sp>
        <p:nvSpPr>
          <p:cNvPr id="19" name="직사각형 18"/>
          <p:cNvSpPr/>
          <p:nvPr/>
        </p:nvSpPr>
        <p:spPr>
          <a:xfrm>
            <a:off x="2510530" y="1711692"/>
            <a:ext cx="1695652" cy="2518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353643" y="2133601"/>
            <a:ext cx="1703672" cy="2149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 descr="C:\Users\cailab\Desktop\aff.PNG"/>
          <p:cNvPicPr>
            <a:picLocks noChangeAspect="1" noChangeArrowheads="1"/>
          </p:cNvPicPr>
          <p:nvPr/>
        </p:nvPicPr>
        <p:blipFill>
          <a:blip r:embed="rId3"/>
          <a:srcRect b="51809"/>
          <a:stretch>
            <a:fillRect/>
          </a:stretch>
        </p:blipFill>
        <p:spPr bwMode="auto">
          <a:xfrm>
            <a:off x="0" y="2842043"/>
            <a:ext cx="12192001" cy="6326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sp>
        <p:nvSpPr>
          <p:cNvPr id="21" name="직사각형 20"/>
          <p:cNvSpPr/>
          <p:nvPr/>
        </p:nvSpPr>
        <p:spPr>
          <a:xfrm>
            <a:off x="9440779" y="3017521"/>
            <a:ext cx="1705276" cy="25506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1181348" y="3015916"/>
            <a:ext cx="1010652" cy="2662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C:\Users\cailab\Desktop\3333.PNG"/>
          <p:cNvPicPr>
            <a:picLocks noChangeAspect="1" noChangeArrowheads="1"/>
          </p:cNvPicPr>
          <p:nvPr/>
        </p:nvPicPr>
        <p:blipFill>
          <a:blip r:embed="rId4"/>
          <a:srcRect t="46585"/>
          <a:stretch>
            <a:fillRect/>
          </a:stretch>
        </p:blipFill>
        <p:spPr bwMode="auto">
          <a:xfrm>
            <a:off x="0" y="4292868"/>
            <a:ext cx="12140905" cy="10202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3075" name="Picture 3" descr="C:\Users\cailab\Desktop\4444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-1" y="5394893"/>
            <a:ext cx="12012329" cy="13338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sp>
        <p:nvSpPr>
          <p:cNvPr id="23" name="직사각형 22"/>
          <p:cNvSpPr/>
          <p:nvPr/>
        </p:nvSpPr>
        <p:spPr>
          <a:xfrm>
            <a:off x="2441549" y="4289658"/>
            <a:ext cx="1601062" cy="214965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790563" y="4706754"/>
            <a:ext cx="1583416" cy="181276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791014" y="5629175"/>
            <a:ext cx="1583416" cy="181276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435330" y="5627571"/>
            <a:ext cx="1471121" cy="186088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 rot="16200000" flipH="1">
            <a:off x="6078361" y="3864549"/>
            <a:ext cx="558257" cy="961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6997</TotalTime>
  <Words>383</Words>
  <Application>Microsoft Office PowerPoint</Application>
  <PresentationFormat>사용자 지정</PresentationFormat>
  <Paragraphs>63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cailab</cp:lastModifiedBy>
  <cp:revision>653</cp:revision>
  <dcterms:created xsi:type="dcterms:W3CDTF">2015-07-07T04:48:58Z</dcterms:created>
  <dcterms:modified xsi:type="dcterms:W3CDTF">2021-10-09T01:35:18Z</dcterms:modified>
</cp:coreProperties>
</file>