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9" r:id="rId2"/>
    <p:sldId id="300" r:id="rId3"/>
    <p:sldId id="349" r:id="rId4"/>
    <p:sldId id="532" r:id="rId5"/>
    <p:sldId id="531" r:id="rId6"/>
    <p:sldId id="521" r:id="rId7"/>
    <p:sldId id="533" r:id="rId8"/>
    <p:sldId id="524" r:id="rId9"/>
    <p:sldId id="534" r:id="rId10"/>
    <p:sldId id="499" r:id="rId11"/>
    <p:sldId id="527" r:id="rId12"/>
    <p:sldId id="535" r:id="rId13"/>
    <p:sldId id="350" r:id="rId14"/>
    <p:sldId id="53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ED31D7"/>
    <a:srgbClr val="FBFBF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9868" autoAdjust="0"/>
  </p:normalViewPr>
  <p:slideViewPr>
    <p:cSldViewPr snapToGrid="0" showGuides="1">
      <p:cViewPr>
        <p:scale>
          <a:sx n="66" d="100"/>
          <a:sy n="66" d="100"/>
        </p:scale>
        <p:origin x="-668" y="-8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62C80-AE36-4E76-B3A2-B93715BD75DF}" type="datetimeFigureOut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D4B99-CED0-42BD-8224-CA29152680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480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28641" y="2974310"/>
            <a:ext cx="5134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도면해석 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자동화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140" y="4022926"/>
            <a:ext cx="3706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인공지능 융합학과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2021137675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서승훈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9986084"/>
      </p:ext>
    </p:extLst>
  </p:cSld>
  <p:clrMapOvr>
    <a:masterClrMapping/>
  </p:clrMapOvr>
  <p:transition advTm="531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8403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늑근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부호별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제작 크기 및 개수 최종 산출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5125" name="Picture 5" descr="C:\Users\cailab\Desktop\길ㄴㄷ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284" y="1842502"/>
            <a:ext cx="11278712" cy="9199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5128" name="Picture 8" descr="C:\Users\cailab\Desktop\tjd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417" y="5141595"/>
            <a:ext cx="11301530" cy="9600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cxnSp>
        <p:nvCxnSpPr>
          <p:cNvPr id="75" name="직선 화살표 연결선 74"/>
          <p:cNvCxnSpPr/>
          <p:nvPr/>
        </p:nvCxnSpPr>
        <p:spPr>
          <a:xfrm rot="16200000" flipH="1">
            <a:off x="5543342" y="3964801"/>
            <a:ext cx="1001835" cy="8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4214261" y="2010077"/>
            <a:ext cx="916004" cy="160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4222282" y="2200980"/>
            <a:ext cx="888733" cy="320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6660682" y="2377440"/>
            <a:ext cx="1665171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10015087" y="2594011"/>
            <a:ext cx="1745381" cy="1283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476451" y="2728764"/>
            <a:ext cx="1236846" cy="144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4127635" y="5330793"/>
            <a:ext cx="530993" cy="160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4106781" y="5540944"/>
            <a:ext cx="530993" cy="160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6513096" y="5704574"/>
            <a:ext cx="1177490" cy="3208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10007067" y="5925955"/>
            <a:ext cx="1543250" cy="3208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433138" y="6073542"/>
            <a:ext cx="221381" cy="1588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6506678" y="3570972"/>
            <a:ext cx="5255394" cy="73250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위에서 잡다한 정보들이 제거되고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필요한 정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보만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리스트의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번째 인덱스에 남겨지게 된다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32234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8403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늑근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부호별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제작 크기 및 개수 최종 산출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26" name="Picture 8" descr="C:\Users\cailab\Desktop\tjd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168" y="2417645"/>
            <a:ext cx="11301530" cy="9600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452388" y="1838425"/>
            <a:ext cx="11319310" cy="41242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늑근이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배치되는 </a:t>
            </a:r>
            <a:r>
              <a:rPr lang="ko-KR" altLang="en-US" sz="1600" b="1" dirty="0" smtClean="0">
                <a:solidFill>
                  <a:srgbClr val="0070C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간격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순서는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개일때는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b="1" dirty="0" smtClean="0">
                <a:solidFill>
                  <a:srgbClr val="0070C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All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2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개일때는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b="1" dirty="0" smtClean="0">
                <a:solidFill>
                  <a:srgbClr val="0070C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중앙부</a:t>
            </a:r>
            <a:r>
              <a:rPr lang="en-US" altLang="ko-KR" sz="1600" b="1" dirty="0" smtClean="0">
                <a:solidFill>
                  <a:srgbClr val="0070C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err="1" smtClean="0">
                <a:solidFill>
                  <a:srgbClr val="0070C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단부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3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개일때는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b="1" dirty="0" smtClean="0">
                <a:solidFill>
                  <a:srgbClr val="0070C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중앙부</a:t>
            </a:r>
            <a:r>
              <a:rPr lang="en-US" altLang="ko-KR" sz="1600" b="1" dirty="0" smtClean="0">
                <a:solidFill>
                  <a:srgbClr val="0070C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err="1" smtClean="0">
                <a:solidFill>
                  <a:srgbClr val="0070C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내단부</a:t>
            </a:r>
            <a:r>
              <a:rPr lang="en-US" altLang="ko-KR" sz="1600" b="1" dirty="0" smtClean="0">
                <a:solidFill>
                  <a:srgbClr val="0070C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err="1" smtClean="0">
                <a:solidFill>
                  <a:srgbClr val="0070C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외단부</a:t>
            </a:r>
            <a:r>
              <a:rPr lang="ko-KR" altLang="en-US" sz="1600" b="1" dirty="0" smtClean="0">
                <a:solidFill>
                  <a:srgbClr val="0070C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순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4153301" y="2594012"/>
            <a:ext cx="620830" cy="4809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162925" y="2776892"/>
            <a:ext cx="553453" cy="4809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6578867" y="2983832"/>
            <a:ext cx="1169470" cy="4816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0053586" y="3190778"/>
            <a:ext cx="1602608" cy="1443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37949" y="3364033"/>
            <a:ext cx="359344" cy="320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462013" y="3955983"/>
            <a:ext cx="11309684" cy="3293209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Q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전체길이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/4     (5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번째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인덱스값을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나눈것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Q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/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간격              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총 길이의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등분한것을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번째 인덱스의 리스트에 있는 값을 따라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나눈것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중앙부에 해당하는 경우 여기에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곱함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---------------------------------------------------------------------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번째 인덱스의 리스트를 순회하면서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총개수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업데이트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</a:p>
          <a:p>
            <a:pPr marL="342900" indent="-342900">
              <a:lnSpc>
                <a:spcPct val="130000"/>
              </a:lnSpc>
            </a:pP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총개수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=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총개수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+ Q/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간격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최종값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=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총개수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+ 1</a:t>
            </a:r>
          </a:p>
          <a:p>
            <a:pPr marL="342900" indent="-342900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630780" y="6655870"/>
            <a:ext cx="6343048" cy="2021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5650029" y="5582653"/>
            <a:ext cx="6541971" cy="68736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전체 길이가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1000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이라 할때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100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간격으로 말뚝을 박으면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11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개가 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필요하다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40404" y="6381549"/>
            <a:ext cx="105878" cy="476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1877575" y="6381549"/>
            <a:ext cx="105878" cy="476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16315" y="6381549"/>
            <a:ext cx="105878" cy="476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419472" y="6381549"/>
            <a:ext cx="105878" cy="476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822707" y="6381549"/>
            <a:ext cx="105878" cy="476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025865" y="6381549"/>
            <a:ext cx="105878" cy="476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690009" y="6381549"/>
            <a:ext cx="105878" cy="476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9333296" y="6381549"/>
            <a:ext cx="105878" cy="476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0007064" y="6381549"/>
            <a:ext cx="105878" cy="476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0642331" y="6381549"/>
            <a:ext cx="105878" cy="476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1296849" y="6381549"/>
            <a:ext cx="105878" cy="476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611528" y="5582653"/>
            <a:ext cx="6429676" cy="127534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2492943" y="6189044"/>
            <a:ext cx="3089710" cy="481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8403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늑근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부호별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제작 크기 및 개수 최종 산출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673768" y="5274644"/>
            <a:ext cx="11518231" cy="3724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</a:t>
            </a:r>
            <a:r>
              <a:rPr lang="en-US" altLang="ko-KR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4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늑근이</a:t>
            </a: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배치되는 구간</a:t>
            </a:r>
            <a:r>
              <a:rPr lang="en-US" altLang="ko-KR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크기</a:t>
            </a:r>
            <a:r>
              <a:rPr lang="en-US" altLang="ko-KR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4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상부근</a:t>
            </a: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및 </a:t>
            </a:r>
            <a:r>
              <a:rPr lang="ko-KR" altLang="en-US" sz="14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하부근</a:t>
            </a: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4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</a:t>
            </a:r>
            <a:r>
              <a:rPr lang="en-US" altLang="ko-KR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4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늑근이</a:t>
            </a: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배치되는 간격</a:t>
            </a:r>
            <a:r>
              <a:rPr lang="en-US" altLang="ko-KR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4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늑근이</a:t>
            </a: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배치되는 보의 총 길이</a:t>
            </a:r>
            <a:r>
              <a:rPr lang="en-US" altLang="ko-KR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4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늑근의</a:t>
            </a: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총 개수</a:t>
            </a:r>
            <a:r>
              <a:rPr lang="en-US" altLang="ko-KR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  </a:t>
            </a:r>
            <a:endParaRPr lang="en-US" altLang="ko-KR" sz="14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050" name="Picture 2" descr="C:\Users\cailab\Desktop\1d1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236" y="1986516"/>
            <a:ext cx="7224827" cy="1497830"/>
          </a:xfrm>
          <a:prstGeom prst="rect">
            <a:avLst/>
          </a:prstGeom>
          <a:noFill/>
        </p:spPr>
      </p:pic>
      <p:pic>
        <p:nvPicPr>
          <p:cNvPr id="2051" name="Picture 3" descr="C:\Users\cailab\Desktop\sf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656" y="3639803"/>
            <a:ext cx="10809902" cy="951447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731520" y="1992430"/>
            <a:ext cx="10751419" cy="267582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381549" y="2675823"/>
            <a:ext cx="298384" cy="202131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457974" y="2857099"/>
            <a:ext cx="298384" cy="202131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467600" y="3078479"/>
            <a:ext cx="298384" cy="202131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246219" y="3270985"/>
            <a:ext cx="298384" cy="202131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468627" y="3636745"/>
            <a:ext cx="298384" cy="202131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192955" y="4002505"/>
            <a:ext cx="298384" cy="202131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183330" y="4358640"/>
            <a:ext cx="298384" cy="202131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970167" y="5378918"/>
            <a:ext cx="1195137" cy="20373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2319866" cy="769441"/>
              <a:chOff x="471977" y="2691080"/>
              <a:chExt cx="23198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3198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err="1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향후계획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</a:t>
              </a:r>
              <a:r>
                <a:rPr lang="en-US" altLang="ko-KR" sz="80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9856561"/>
      </p:ext>
    </p:extLst>
  </p:cSld>
  <p:clrMapOvr>
    <a:masterClrMapping/>
  </p:clrMapOvr>
  <p:transition advTm="2734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4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향후계획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404262" y="1963554"/>
            <a:ext cx="11223056" cy="393338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sz="2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실제 산출 값이 맞는지 비교</a:t>
            </a:r>
            <a:endParaRPr lang="en-US" altLang="ko-KR" sz="24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endParaRPr lang="en-US" altLang="ko-KR" sz="24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endParaRPr lang="en-US" altLang="ko-KR" sz="24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endParaRPr lang="en-US" altLang="ko-KR" sz="24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2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4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캐드파일을</a:t>
            </a:r>
            <a:r>
              <a:rPr lang="ko-KR" altLang="en-US" sz="2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활용해 프로젝트 </a:t>
            </a:r>
            <a:r>
              <a:rPr lang="ko-KR" altLang="en-US" sz="24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하는것이</a:t>
            </a:r>
            <a:r>
              <a:rPr lang="ko-KR" altLang="en-US" sz="2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처음이라</a:t>
            </a:r>
            <a:r>
              <a:rPr lang="en-US" altLang="ko-KR" sz="2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 </a:t>
            </a:r>
            <a:r>
              <a:rPr lang="ko-KR" altLang="en-US" sz="2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일단</a:t>
            </a:r>
            <a:r>
              <a:rPr lang="en-US" altLang="ko-KR" sz="2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어떻게든 결과를 낼 생각으로  부재리스트 부분부터 건드리면서</a:t>
            </a:r>
            <a:r>
              <a:rPr lang="en-US" altLang="ko-KR" sz="2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코드를 작성하다가</a:t>
            </a:r>
            <a:r>
              <a:rPr lang="en-US" altLang="ko-KR" sz="2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나중에 구조평면도 해석을 하면서</a:t>
            </a:r>
            <a:r>
              <a:rPr lang="en-US" altLang="ko-KR" sz="2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이전의 부재리스트 부분에서 잘못 </a:t>
            </a:r>
            <a:r>
              <a:rPr lang="ko-KR" altLang="en-US" sz="24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접근했다는것을</a:t>
            </a:r>
            <a:r>
              <a:rPr lang="ko-KR" altLang="en-US" sz="2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깨달은 부분이 있어서 이 부분을 보완</a:t>
            </a:r>
            <a:r>
              <a:rPr lang="en-US" altLang="ko-KR" sz="2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sz="24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58265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600" y="41135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금주진행상황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0800" y="411354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 smtClean="0">
                <a:solidFill>
                  <a:schemeClr val="bg1"/>
                </a:solidFill>
              </a:rPr>
              <a:t>향후계획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</a:pP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20400" y="41135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73021" y="2688047"/>
            <a:ext cx="3541394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층 정보 오류수정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같은 부호를 </a:t>
            </a:r>
            <a:r>
              <a:rPr lang="ko-KR" altLang="en-US" sz="1400" spc="-150" dirty="0" err="1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가진것끼리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통합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err="1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늑근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ko-KR" altLang="en-US" sz="1400" spc="-150" dirty="0" err="1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부호별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제작 크기 및 최종개수 산출 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1791" y="4630745"/>
            <a:ext cx="3609620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실제 </a:t>
            </a:r>
            <a:r>
              <a:rPr lang="ko-KR" altLang="en-US" sz="1400" spc="-150" dirty="0" err="1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산출값이</a:t>
            </a:r>
            <a:r>
              <a:rPr lang="ko-KR" altLang="en-US" sz="1400" spc="-15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맞는지 비교</a:t>
            </a:r>
            <a:endParaRPr lang="en-US" altLang="ko-KR" sz="1400" spc="-15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부재리스트 코드 부분 수정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0109207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3387466" cy="769441"/>
              <a:chOff x="471977" y="2691080"/>
              <a:chExt cx="33874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3874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ea typeface="THE명품고딕L" panose="02020603020101020101" pitchFamily="18" charset="-127"/>
                  </a:rPr>
                  <a:t>금주진행상황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9856561"/>
      </p:ext>
    </p:extLst>
  </p:cSld>
  <p:clrMapOvr>
    <a:masterClrMapping/>
  </p:clrMapOvr>
  <p:transition advTm="563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820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층 정보 부여 오류수정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026" name="Picture 2" descr="C:\Users\cailab\Desktop\sfe.PNG"/>
          <p:cNvPicPr>
            <a:picLocks noChangeAspect="1" noChangeArrowheads="1"/>
          </p:cNvPicPr>
          <p:nvPr/>
        </p:nvPicPr>
        <p:blipFill>
          <a:blip r:embed="rId2"/>
          <a:srcRect b="55128"/>
          <a:stretch>
            <a:fillRect/>
          </a:stretch>
        </p:blipFill>
        <p:spPr bwMode="auto">
          <a:xfrm>
            <a:off x="356770" y="1900438"/>
            <a:ext cx="4519210" cy="650257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5212279" y="1836819"/>
            <a:ext cx="457001" cy="73250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93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92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6396186" y="1740566"/>
            <a:ext cx="5468555" cy="45735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같은 부호 별로 길이 정보를 도출하려고 했는데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오류가 생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겨서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확인해 봤더니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en-US" altLang="ko-KR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Buho_Distance_Information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부분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조평면도에서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부호와 길이정보를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담고있는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리스트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에서 문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제가 있음을 발견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왼쪽 빨간 사각형과 같이 실제로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부재리스트에는 존재하지 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않는 부호가 추가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입력되서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발생한 문제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캐드파일에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부재리스트 보면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B0(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전층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으로 되어있지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3B0</a:t>
            </a:r>
          </a:p>
          <a:p>
            <a:pPr marL="342900" indent="-342900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라는 부호는 존재하지 않음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기존의 구조평면도에서 부호에 층 정보를 부가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할때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문제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있을것으로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판단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9" name="Picture 5" descr="C:\Users\cailab\Desktop\문제점.PNG"/>
          <p:cNvPicPr>
            <a:picLocks noChangeAspect="1" noChangeArrowheads="1"/>
          </p:cNvPicPr>
          <p:nvPr/>
        </p:nvPicPr>
        <p:blipFill>
          <a:blip r:embed="rId3"/>
          <a:srcRect l="8205" t="49159" r="23165" b="13593"/>
          <a:stretch>
            <a:fillRect/>
          </a:stretch>
        </p:blipFill>
        <p:spPr bwMode="auto">
          <a:xfrm>
            <a:off x="163629" y="2849078"/>
            <a:ext cx="3782728" cy="1982803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356134" y="3619100"/>
            <a:ext cx="3205214" cy="21175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cailab\Desktop\sg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84551" y="2775669"/>
            <a:ext cx="2235303" cy="32208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2389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4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820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층 정보 부여 오류수정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3074" name="Picture 2" descr="C:\Users\cailab\Desktop\지난번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889" y="1778301"/>
            <a:ext cx="6179419" cy="2779688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6910939" y="1740565"/>
            <a:ext cx="5281061" cy="233294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부재리스트에서 추출한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정보중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부호만 있는 리스트를 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생성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구조평면도에서 추출한 부호 정보에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층정보를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부여한 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값이 위에서 작성한 리스트에 있는지 여부를 확인해서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있는것만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변경해주고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없으면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그대로 표기하는 방법을 추가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  <p:pic>
        <p:nvPicPr>
          <p:cNvPr id="3075" name="Picture 3" descr="C:\Users\cailab\Desktop\sge고침.PNG"/>
          <p:cNvPicPr>
            <a:picLocks noChangeAspect="1" noChangeArrowheads="1"/>
          </p:cNvPicPr>
          <p:nvPr/>
        </p:nvPicPr>
        <p:blipFill>
          <a:blip r:embed="rId3"/>
          <a:srcRect l="10805" t="46159" r="55322" b="10200"/>
          <a:stretch>
            <a:fillRect/>
          </a:stretch>
        </p:blipFill>
        <p:spPr bwMode="auto">
          <a:xfrm>
            <a:off x="7016818" y="4790851"/>
            <a:ext cx="3721768" cy="185539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19" name="Picture 5" descr="C:\Users\cailab\Desktop\문제점.PNG"/>
          <p:cNvPicPr>
            <a:picLocks noChangeAspect="1" noChangeArrowheads="1"/>
          </p:cNvPicPr>
          <p:nvPr/>
        </p:nvPicPr>
        <p:blipFill>
          <a:blip r:embed="rId4"/>
          <a:srcRect l="8205" t="49159" r="23165" b="13593"/>
          <a:stretch>
            <a:fillRect/>
          </a:stretch>
        </p:blipFill>
        <p:spPr bwMode="auto">
          <a:xfrm>
            <a:off x="1848051" y="4776373"/>
            <a:ext cx="3567282" cy="18698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1925052" y="5505653"/>
            <a:ext cx="3205214" cy="21175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36067" y="5515278"/>
            <a:ext cx="3455470" cy="21175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5794410" y="5611529"/>
            <a:ext cx="770021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64421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763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같은 부호를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가진것끼리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길이 통합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031" name="Picture 7" descr="C:\Users\cailab\Desktop\qn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474259"/>
            <a:ext cx="5407124" cy="209498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cxnSp>
        <p:nvCxnSpPr>
          <p:cNvPr id="29" name="직선 화살표 연결선 28"/>
          <p:cNvCxnSpPr/>
          <p:nvPr/>
        </p:nvCxnSpPr>
        <p:spPr>
          <a:xfrm>
            <a:off x="4052239" y="3205214"/>
            <a:ext cx="770021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134754" y="1730939"/>
            <a:ext cx="12057245" cy="3672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같은 부호를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가진것끼리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길이를 모두 합함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정보가 많은 관계로 모든 부분을 발표자료에 표현할 수는 없으나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B0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보면 확인 가능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32" name="Picture 8" descr="C:\Users\cailab\Desktop\2g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407" y="2233496"/>
            <a:ext cx="3120557" cy="19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1033" name="Picture 9" descr="C:\Users\cailab\Desktop\ahawee.PNG"/>
          <p:cNvPicPr>
            <a:picLocks noChangeAspect="1" noChangeArrowheads="1"/>
          </p:cNvPicPr>
          <p:nvPr/>
        </p:nvPicPr>
        <p:blipFill>
          <a:blip r:embed="rId4"/>
          <a:srcRect t="5143" b="12722"/>
          <a:stretch>
            <a:fillRect/>
          </a:stretch>
        </p:blipFill>
        <p:spPr bwMode="auto">
          <a:xfrm>
            <a:off x="5637999" y="2261938"/>
            <a:ext cx="2565646" cy="19635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32" name="직사각형 31"/>
          <p:cNvSpPr/>
          <p:nvPr/>
        </p:nvSpPr>
        <p:spPr>
          <a:xfrm>
            <a:off x="1482290" y="2213811"/>
            <a:ext cx="1722922" cy="10491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677301" y="2964582"/>
            <a:ext cx="1753402" cy="1716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5938787" y="4482159"/>
            <a:ext cx="5958038" cy="16927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는 구조평면도에서 뽑아낸 데이터의 최종형태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는 부재리스트에서 뽑아낸 데이터의 최종형태 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둘을 이용해서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총 산출량 추정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1530418" y="4134046"/>
            <a:ext cx="336884" cy="41242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6774582" y="4161318"/>
            <a:ext cx="336884" cy="36728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2345357" y="6490720"/>
            <a:ext cx="336884" cy="36728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</a:t>
            </a: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2389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7" descr="C:\Users\cailab\Desktop\asge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070" y="5447164"/>
            <a:ext cx="11326127" cy="9736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6149" name="Picture 5" descr="C:\Users\cailab\Desktop\hs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706" y="2868796"/>
            <a:ext cx="11174614" cy="9428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763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같은 부호를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가진것끼리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길이 통합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529389" y="1750190"/>
            <a:ext cx="11194181" cy="105259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부재리스트에 추출한 정보의 맨 마지막 인덱스에 길이 정보를 넣으려고 했더니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B0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는 부여되지 않음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부재리스트에서 추출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한 리스트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정보으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B0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부호에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“(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전층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)”</a:t>
            </a:r>
          </a:p>
          <a:p>
            <a:pPr marL="342900" indent="-342900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이라는 표기 때문에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구조평면도의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B0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와 매칭이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안된것으로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분석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16542" y="3282215"/>
            <a:ext cx="6633412" cy="2983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10139" y="5938788"/>
            <a:ext cx="9028497" cy="1828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rot="5400000">
            <a:off x="5804033" y="4013735"/>
            <a:ext cx="327259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rot="5400000">
            <a:off x="5783177" y="5157539"/>
            <a:ext cx="327259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548642" y="4434035"/>
            <a:ext cx="11213430" cy="3672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파이썬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정규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표현식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re.sub()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함수를 이용해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부호부분의한글과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특수문자 제거 후 재 할당 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2389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cailab\Desktop\22.PNG"/>
          <p:cNvPicPr>
            <a:picLocks noChangeAspect="1" noChangeArrowheads="1"/>
          </p:cNvPicPr>
          <p:nvPr/>
        </p:nvPicPr>
        <p:blipFill>
          <a:blip r:embed="rId2"/>
          <a:srcRect l="52886"/>
          <a:stretch>
            <a:fillRect/>
          </a:stretch>
        </p:blipFill>
        <p:spPr bwMode="auto">
          <a:xfrm>
            <a:off x="9814560" y="1862845"/>
            <a:ext cx="2377440" cy="3373298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8403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늑근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부호별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제작 크기 및 개수 최종 산출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4098" name="Picture 2" descr="C:\Users\cailab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9554" y="3914374"/>
            <a:ext cx="4794610" cy="1302517"/>
          </a:xfrm>
          <a:prstGeom prst="rect">
            <a:avLst/>
          </a:prstGeom>
          <a:noFill/>
        </p:spPr>
      </p:pic>
      <p:pic>
        <p:nvPicPr>
          <p:cNvPr id="4100" name="Picture 4" descr="C:\Users\cailab\Desktop\4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5423" y="5440898"/>
            <a:ext cx="7426577" cy="1417102"/>
          </a:xfrm>
          <a:prstGeom prst="rect">
            <a:avLst/>
          </a:prstGeom>
          <a:noFill/>
        </p:spPr>
      </p:pic>
      <p:pic>
        <p:nvPicPr>
          <p:cNvPr id="4101" name="Picture 5" descr="C:\Users\cailab\Desktop\zsf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878981"/>
            <a:ext cx="4873006" cy="2979019"/>
          </a:xfrm>
          <a:prstGeom prst="rect">
            <a:avLst/>
          </a:prstGeom>
          <a:noFill/>
        </p:spPr>
      </p:pic>
      <p:pic>
        <p:nvPicPr>
          <p:cNvPr id="16" name="Picture 7" descr="C:\Users\cailab\Desktop\qnw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80007" y="1692557"/>
            <a:ext cx="4456497" cy="20709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0" y="1700458"/>
            <a:ext cx="4774131" cy="233294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늑근간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간격은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어느 설계사나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@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뒤에 표시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 외의 요소도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도면의 형태는 다르지만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사용하는 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기호나 표기는 모두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똑같은것을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발견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12994" y="2252312"/>
            <a:ext cx="394635" cy="13282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5922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8403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늑근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부호별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제작 크기 및 개수 최종 산출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5125" name="Picture 5" descr="C:\Users\cailab\Desktop\길ㄴㄷ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284" y="1842502"/>
            <a:ext cx="11278712" cy="9199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cxnSp>
        <p:nvCxnSpPr>
          <p:cNvPr id="45" name="직선 연결선 44"/>
          <p:cNvCxnSpPr/>
          <p:nvPr/>
        </p:nvCxnSpPr>
        <p:spPr>
          <a:xfrm>
            <a:off x="1357162" y="2002055"/>
            <a:ext cx="336884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345933" y="2202582"/>
            <a:ext cx="336884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297806" y="2395087"/>
            <a:ext cx="1021882" cy="1122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278556" y="2569945"/>
            <a:ext cx="2667802" cy="1764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0528433" y="2587592"/>
            <a:ext cx="336884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1375457" y="2587592"/>
            <a:ext cx="336884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18160" y="2741596"/>
            <a:ext cx="336884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230430" y="2741596"/>
            <a:ext cx="336884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7111465" y="2395087"/>
            <a:ext cx="336884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919988" y="2375836"/>
            <a:ext cx="336884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4714774" y="2019702"/>
            <a:ext cx="336884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676273" y="2202581"/>
            <a:ext cx="336884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413886" y="3057622"/>
            <a:ext cx="11309685" cy="105259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이런식으로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한 라인에 대해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늑근이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배치되는 구간과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뒤에 간격의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‘@ +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간격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’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개수가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동일한것을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알 수 있음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문제는 뒤의 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‘@ +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간격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’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부분인데 </a:t>
            </a:r>
            <a:r>
              <a:rPr lang="ko-KR" altLang="en-US" sz="1600" b="1" dirty="0" smtClean="0">
                <a:solidFill>
                  <a:srgbClr val="0070C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파란색 사각형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보면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늑근의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총 개수를 산출하는데 필요한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정보외에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다른 잡다한 정보가 들어가 있음 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이를 그대로 넘겨주면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해석이 불가하기 때문에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불 필요한 부분을 제거해줘야 한다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206240" y="1828800"/>
            <a:ext cx="943276" cy="211756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185386" y="2038951"/>
            <a:ext cx="943276" cy="211756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6582074" y="2202581"/>
            <a:ext cx="1782279" cy="19411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0037546" y="2395086"/>
            <a:ext cx="1676399" cy="19411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08535" y="2589196"/>
            <a:ext cx="1118134" cy="18287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6" name="Picture 6" descr="C:\Users\cailab\Desktop\gs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041" y="4254250"/>
            <a:ext cx="3610944" cy="22678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4793381" y="5563401"/>
            <a:ext cx="4215866" cy="68736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문자열을 분리 후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‘@’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포함된 부분만 추출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이후 수부분만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재추출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4427621" y="5457524"/>
            <a:ext cx="5390147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375385" y="4215865"/>
            <a:ext cx="3676851" cy="6545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/>
          <p:cNvCxnSpPr>
            <a:stCxn id="68" idx="3"/>
          </p:cNvCxnSpPr>
          <p:nvPr/>
        </p:nvCxnSpPr>
        <p:spPr>
          <a:xfrm>
            <a:off x="4052236" y="4543124"/>
            <a:ext cx="58714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4647398" y="4118007"/>
            <a:ext cx="4215866" cy="1052596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요렇게 나오는 부분도 있는데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부분은 기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둥과 관련된 부분이어서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과감하게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따로 처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리를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안하기로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함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7170" name="Picture 2" descr="C:\Users\cailab\Desktop\sg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386411" y="4160571"/>
            <a:ext cx="1327534" cy="25530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32234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8559</TotalTime>
  <Words>662</Words>
  <Application>Microsoft Office PowerPoint</Application>
  <PresentationFormat>사용자 지정</PresentationFormat>
  <Paragraphs>108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cailab</cp:lastModifiedBy>
  <cp:revision>678</cp:revision>
  <dcterms:created xsi:type="dcterms:W3CDTF">2015-07-07T04:48:58Z</dcterms:created>
  <dcterms:modified xsi:type="dcterms:W3CDTF">2021-10-15T05:08:24Z</dcterms:modified>
</cp:coreProperties>
</file>