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349" r:id="rId4"/>
    <p:sldId id="532" r:id="rId5"/>
    <p:sldId id="531" r:id="rId6"/>
    <p:sldId id="536" r:id="rId7"/>
    <p:sldId id="537" r:id="rId8"/>
    <p:sldId id="538" r:id="rId9"/>
    <p:sldId id="539" r:id="rId10"/>
    <p:sldId id="540" r:id="rId11"/>
    <p:sldId id="524" r:id="rId12"/>
    <p:sldId id="350" r:id="rId13"/>
    <p:sldId id="5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53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0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sf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85" y="2453792"/>
            <a:ext cx="11093314" cy="3975884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>
            <a:off x="404261" y="251219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2282" y="304960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6648" y="2569945"/>
            <a:ext cx="567891" cy="36576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" y="1740565"/>
            <a:ext cx="12192000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부재리스트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내부에 있는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중에서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검출하고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우리가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눈으로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보는것처럼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중심으로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Y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값범위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내부에 있는 모든 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값들을 찾는다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6917" y="5340417"/>
            <a:ext cx="567891" cy="36576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44905" y="524416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52926" y="578157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0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Value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값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3" name="Picture 3" descr="C:\Users\cailab\Desktop\부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8228" y="3311223"/>
            <a:ext cx="4843772" cy="2743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5124" name="Picture 4" descr="C:\Users\cailab\Desktop\oring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66570"/>
            <a:ext cx="5719346" cy="26973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>
            <a:off x="6189044" y="4668253"/>
            <a:ext cx="673769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" y="1740565"/>
            <a:ext cx="12192000" cy="13726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속성은 설계사마다 다르게 정의 될 수 있으므로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일반화를 위해서는 이용하지 말아야 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이용해도 되는 속성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Dxftype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Insert,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Plain_text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Start, End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92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73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6146" name="Picture 2" descr="C:\Users\cailab\Desktop\layer 손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226" y="3077411"/>
            <a:ext cx="9861550" cy="26606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690585" y="4061861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320138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3925503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952320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Layer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이용하지 않고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관련없는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 검출되지 않도록 변경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419" y="3473116"/>
            <a:ext cx="4929739" cy="2273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9730" y="4705150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540942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826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+mj-ea"/>
                <a:ea typeface="Noto Sans CJK KR Thin" panose="020B0200000000000000" pitchFamily="34" charset="-127"/>
                <a:cs typeface="Arial" panose="020B0604020202020204" pitchFamily="34" charset="0"/>
              </a:rPr>
              <a:t>Insert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Noto Sans CJK KR Thin" panose="020B0200000000000000" pitchFamily="34" charset="-127"/>
                <a:cs typeface="Arial" panose="020B0604020202020204" pitchFamily="34" charset="0"/>
              </a:rPr>
              <a:t>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늑근과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관련된 부재리스트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Inset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부호의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Key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Value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Layer r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 이용하지 않고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늑근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부재리스트와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관련없는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부분 검출되지 않도록 변경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56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59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sf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85" y="2453792"/>
            <a:ext cx="11093314" cy="3975884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>
            <a:off x="404261" y="251219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2282" y="3049604"/>
            <a:ext cx="11261558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6648" y="2569945"/>
            <a:ext cx="567891" cy="36576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" y="1740565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초기에는 부호라는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탐색한후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중심으로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해당하는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값들을 탐색했음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59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21853"/>
            <a:ext cx="12192000" cy="3021196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" y="1740565"/>
            <a:ext cx="12192000" cy="16927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부재리스트에만 존재하지 않고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다른곳에도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존재할 수 있으므로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이것만으로는 부족함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따라서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해당되는 평면도와 관련된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즉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먼저 탐색한 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요소들을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짝지어주는것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우선적으로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해야함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59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36804"/>
            <a:ext cx="12192000" cy="3021196"/>
          </a:xfrm>
          <a:prstGeom prst="rect">
            <a:avLst/>
          </a:prstGeom>
          <a:noFill/>
        </p:spPr>
      </p:pic>
      <p:pic>
        <p:nvPicPr>
          <p:cNvPr id="3074" name="Picture 2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558" y="2788319"/>
            <a:ext cx="2529673" cy="729379"/>
          </a:xfrm>
          <a:prstGeom prst="rect">
            <a:avLst/>
          </a:prstGeom>
          <a:noFill/>
        </p:spPr>
      </p:pic>
      <p:pic>
        <p:nvPicPr>
          <p:cNvPr id="3075" name="Picture 3" descr="C:\Users\cailab\Desktop\as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8741" y="2704465"/>
            <a:ext cx="2222500" cy="717550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3012707" y="3513221"/>
            <a:ext cx="1896177" cy="5967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3075" idx="2"/>
          </p:cNvCxnSpPr>
          <p:nvPr/>
        </p:nvCxnSpPr>
        <p:spPr>
          <a:xfrm flipV="1">
            <a:off x="6649452" y="3422015"/>
            <a:ext cx="3710539" cy="1610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63563"/>
            <a:ext cx="12192000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구조평면도가 따로 따로 되어있는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오히려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아까 언급했던 문제에서 자유롭고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안에서 부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재리스트와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구조평면도가 함께 존재하는 경우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먼저 각각의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무엇을 나타내는지 알아내야 하며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다행히도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슬래브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배근도 내부에는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층정보와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함께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내부에 평면도인지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배근도인지를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알려주는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Tit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함께 존재한다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59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36804"/>
            <a:ext cx="12192000" cy="3021196"/>
          </a:xfrm>
          <a:prstGeom prst="rect">
            <a:avLst/>
          </a:prstGeom>
          <a:noFill/>
        </p:spPr>
      </p:pic>
      <p:pic>
        <p:nvPicPr>
          <p:cNvPr id="3074" name="Picture 2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558" y="2788319"/>
            <a:ext cx="2529673" cy="729379"/>
          </a:xfrm>
          <a:prstGeom prst="rect">
            <a:avLst/>
          </a:prstGeom>
          <a:noFill/>
        </p:spPr>
      </p:pic>
      <p:pic>
        <p:nvPicPr>
          <p:cNvPr id="3075" name="Picture 3" descr="C:\Users\cailab\Desktop\as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8741" y="2704465"/>
            <a:ext cx="2222500" cy="717550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3012707" y="3513221"/>
            <a:ext cx="1896177" cy="5967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3075" idx="2"/>
          </p:cNvCxnSpPr>
          <p:nvPr/>
        </p:nvCxnSpPr>
        <p:spPr>
          <a:xfrm flipV="1">
            <a:off x="6649452" y="3422015"/>
            <a:ext cx="3710539" cy="1610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63563"/>
            <a:ext cx="12192000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따라서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슬래브 배근도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 해당하는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제외한 나머지를 부재리스트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라고 보면된다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다른  전기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가스 등 관련된 평면도가 함께 존재할 시에도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같은방법으로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처리하면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267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관련된 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 l="14921" t="67344" r="11500" b="15770"/>
          <a:stretch>
            <a:fillRect/>
          </a:stretch>
        </p:blipFill>
        <p:spPr bwMode="auto">
          <a:xfrm>
            <a:off x="0" y="1694046"/>
            <a:ext cx="12186672" cy="693019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906829" y="1828800"/>
            <a:ext cx="4032986" cy="462013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472665" y="2491336"/>
            <a:ext cx="8479857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관련된것은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노란색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sr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2665" y="3032727"/>
            <a:ext cx="8472437" cy="27368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740567" y="5111014"/>
            <a:ext cx="414945" cy="14277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267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관련된 부재리스트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Insert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36804"/>
            <a:ext cx="12192000" cy="302119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63563"/>
            <a:ext cx="12192000" cy="265303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좌하단 꼭지점 정보만을 추출할 수 있으므로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Insert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제외한 모든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좌하단에 있는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만을 찾으면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내부에 있는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라던가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등을 포함하는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찾을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아까 부재리스트에 해당하는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포함하고 있는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중에서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Plain_text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()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”(“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이런식으로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되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어도 상관없음 이런 경우에 대해 전부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처리완료함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찾으면 아래와 같이 노란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영역만이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남게된다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6358" y="5967663"/>
            <a:ext cx="2983832" cy="3946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487</Words>
  <Application>Microsoft Office PowerPoint</Application>
  <PresentationFormat>사용자 지정</PresentationFormat>
  <Paragraphs>63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692</cp:revision>
  <dcterms:created xsi:type="dcterms:W3CDTF">2015-07-07T04:48:58Z</dcterms:created>
  <dcterms:modified xsi:type="dcterms:W3CDTF">2021-10-22T07:22:13Z</dcterms:modified>
</cp:coreProperties>
</file>