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532" r:id="rId5"/>
    <p:sldId id="531" r:id="rId6"/>
    <p:sldId id="542" r:id="rId7"/>
    <p:sldId id="543" r:id="rId8"/>
    <p:sldId id="541" r:id="rId9"/>
    <p:sldId id="545" r:id="rId10"/>
    <p:sldId id="544" r:id="rId11"/>
    <p:sldId id="546" r:id="rId12"/>
    <p:sldId id="547" r:id="rId13"/>
    <p:sldId id="350" r:id="rId14"/>
    <p:sldId id="5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76" y="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xkato.PNG"/>
          <p:cNvPicPr>
            <a:picLocks noChangeAspect="1" noChangeArrowheads="1"/>
          </p:cNvPicPr>
          <p:nvPr/>
        </p:nvPicPr>
        <p:blipFill>
          <a:blip r:embed="rId2"/>
          <a:srcRect l="32296" r="39025"/>
          <a:stretch>
            <a:fillRect/>
          </a:stretch>
        </p:blipFill>
        <p:spPr bwMode="auto">
          <a:xfrm>
            <a:off x="221382" y="2092290"/>
            <a:ext cx="3785736" cy="429888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771" y="2945330"/>
            <a:ext cx="3272590" cy="34747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147" y="3080084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70021" y="3503596"/>
            <a:ext cx="3243714" cy="192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60396" y="2935706"/>
            <a:ext cx="3253339" cy="96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931920" y="3229276"/>
            <a:ext cx="510142" cy="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223886" y="3038371"/>
            <a:ext cx="935255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600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af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050" y="2041023"/>
            <a:ext cx="6898859" cy="4379027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 flipV="1">
            <a:off x="5128661" y="2213811"/>
            <a:ext cx="6874042" cy="802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19035" y="2231456"/>
            <a:ext cx="6883667" cy="404421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84797" y="2377440"/>
            <a:ext cx="771625" cy="31763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5167162" y="2714324"/>
            <a:ext cx="6825916" cy="1764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 flipH="1">
            <a:off x="4719587" y="2525028"/>
            <a:ext cx="510142" cy="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491790" y="2285996"/>
            <a:ext cx="935255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700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71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xkato.PNG"/>
          <p:cNvPicPr>
            <a:picLocks noChangeAspect="1" noChangeArrowheads="1"/>
          </p:cNvPicPr>
          <p:nvPr/>
        </p:nvPicPr>
        <p:blipFill>
          <a:blip r:embed="rId2"/>
          <a:srcRect l="32296" r="39025"/>
          <a:stretch>
            <a:fillRect/>
          </a:stretch>
        </p:blipFill>
        <p:spPr bwMode="auto">
          <a:xfrm>
            <a:off x="221382" y="2092290"/>
            <a:ext cx="3785736" cy="429888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771" y="2945330"/>
            <a:ext cx="3272590" cy="34747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147" y="3080084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41145" y="3503596"/>
            <a:ext cx="3243714" cy="192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60396" y="2935706"/>
            <a:ext cx="3253339" cy="96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466121" y="2125575"/>
            <a:ext cx="7517331" cy="36132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일단은 예외를 무시하고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윗선과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아랫선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사이의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거리를 구하고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인식범위로 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다음으로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살짝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여유값을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주었는데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 및 형태가 다르므로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여유값만 가지고 하다가는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아닌 다른 값들이 들어 올 수가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62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성일초.PNG"/>
          <p:cNvPicPr>
            <a:picLocks noChangeAspect="1" noChangeArrowheads="1"/>
          </p:cNvPicPr>
          <p:nvPr/>
        </p:nvPicPr>
        <p:blipFill>
          <a:blip r:embed="rId2"/>
          <a:srcRect r="28552"/>
          <a:stretch>
            <a:fillRect/>
          </a:stretch>
        </p:blipFill>
        <p:spPr bwMode="auto">
          <a:xfrm>
            <a:off x="4148488" y="3862356"/>
            <a:ext cx="4106778" cy="2783887"/>
          </a:xfrm>
          <a:prstGeom prst="rect">
            <a:avLst/>
          </a:prstGeom>
          <a:noFill/>
        </p:spPr>
      </p:pic>
      <p:pic>
        <p:nvPicPr>
          <p:cNvPr id="4099" name="Picture 3" descr="C:\Users\cailab\Desktop\보배근도.PNG"/>
          <p:cNvPicPr>
            <a:picLocks noChangeAspect="1" noChangeArrowheads="1"/>
          </p:cNvPicPr>
          <p:nvPr/>
        </p:nvPicPr>
        <p:blipFill>
          <a:blip r:embed="rId3"/>
          <a:srcRect t="10743" r="58044"/>
          <a:stretch>
            <a:fillRect/>
          </a:stretch>
        </p:blipFill>
        <p:spPr bwMode="auto">
          <a:xfrm>
            <a:off x="221381" y="3878982"/>
            <a:ext cx="3882563" cy="2738387"/>
          </a:xfrm>
          <a:prstGeom prst="rect">
            <a:avLst/>
          </a:prstGeom>
          <a:noFill/>
        </p:spPr>
      </p:pic>
      <p:pic>
        <p:nvPicPr>
          <p:cNvPr id="4100" name="Picture 4" descr="C:\Users\cailab\Desktop\afsf.PNG"/>
          <p:cNvPicPr>
            <a:picLocks noChangeAspect="1" noChangeArrowheads="1"/>
          </p:cNvPicPr>
          <p:nvPr/>
        </p:nvPicPr>
        <p:blipFill>
          <a:blip r:embed="rId4"/>
          <a:srcRect t="4117"/>
          <a:stretch>
            <a:fillRect/>
          </a:stretch>
        </p:blipFill>
        <p:spPr bwMode="auto">
          <a:xfrm>
            <a:off x="229287" y="1645920"/>
            <a:ext cx="4987606" cy="2254870"/>
          </a:xfrm>
          <a:prstGeom prst="rect">
            <a:avLst/>
          </a:prstGeom>
          <a:noFill/>
        </p:spPr>
      </p:pic>
      <p:pic>
        <p:nvPicPr>
          <p:cNvPr id="19" name="Picture 2" descr="C:\Users\cailab\Desktop\xkato.PNG"/>
          <p:cNvPicPr>
            <a:picLocks noChangeAspect="1" noChangeArrowheads="1"/>
          </p:cNvPicPr>
          <p:nvPr/>
        </p:nvPicPr>
        <p:blipFill>
          <a:blip r:embed="rId5"/>
          <a:srcRect l="32296" t="18948" r="39025"/>
          <a:stretch>
            <a:fillRect/>
          </a:stretch>
        </p:blipFill>
        <p:spPr bwMode="auto">
          <a:xfrm>
            <a:off x="8258477" y="3850105"/>
            <a:ext cx="3785736" cy="2810577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611528" y="1625062"/>
            <a:ext cx="6580472" cy="20128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아래에는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단면도 또는 형태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오며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피해야할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들은 치수와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배치구간과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관련된것으로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 또는 전부 문자로 되어있다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경계 영역 내부에 탐지된 모든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요소들중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전부 수와 문자로 되어있는 부분을 제거해준다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765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142973" y="2115947"/>
            <a:ext cx="4049027" cy="329320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내부의 선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재탐색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그룹화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변경된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탐색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한 방법을 활용해서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부분도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재 탐색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속성 사용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하지 않고 탐색하기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6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9349"/>
            <a:ext cx="8012762" cy="4593523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171118" y="2406317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9140" y="3935129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9514" y="3800376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80742" y="2550695"/>
            <a:ext cx="7613583" cy="2887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58285" y="4077904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7909" y="4203032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5555" y="4326556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02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Layer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속성 사용된 부분 제거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Insert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내부 영역 정의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Value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탐색범위 정의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Insert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 내부의 선 재탐색 및 그룹화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다른부분도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Key-Value Entity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재탐색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181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108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Layer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속성 사용된 부분 제거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2" descr="C:\Users\cailab\Desktop\layer 손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226" y="3077411"/>
            <a:ext cx="9861550" cy="266065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7690585" y="4061861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377890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3925503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952320"/>
            <a:ext cx="12192000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Layer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이용해서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빨간색 박스부분이 검출되지 않도록 구성하였는데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설계자가 기입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하고 싶은 주석같은것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건설 관련 의미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적는 용도라 이용에 부적절함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419" y="3473116"/>
            <a:ext cx="4929739" cy="2273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69730" y="4705150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5540942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651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내부 영역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1740565"/>
            <a:ext cx="3914274" cy="553382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지난주까지 새로운 방법을 이용하여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 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검출하였다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부재리스트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별로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Text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중에 가장 상단에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탐색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중심으로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상단에 있는 가로선과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왼쪽에 있는 세로선을 검출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가로선의 경우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세로선의 경우 위쪽이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되도록 정렬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93" y="1893903"/>
            <a:ext cx="8012762" cy="4593523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356135" y="2136808"/>
            <a:ext cx="7729086" cy="112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1891364" y="4393936"/>
            <a:ext cx="4523875" cy="96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260" y="2184935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651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내부 영역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1740565"/>
            <a:ext cx="3914274" cy="45735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세로선의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부분의 좌표가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일치하는것을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하나의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구성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가로영역의 경우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세로영역의 경우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범위 제한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93" y="1893903"/>
            <a:ext cx="8012762" cy="4593523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356135" y="2127183"/>
            <a:ext cx="7642459" cy="4350619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xkato.PNG"/>
          <p:cNvPicPr>
            <a:picLocks noChangeAspect="1" noChangeArrowheads="1"/>
          </p:cNvPicPr>
          <p:nvPr/>
        </p:nvPicPr>
        <p:blipFill>
          <a:blip r:embed="rId2"/>
          <a:srcRect l="4297" r="39025"/>
          <a:stretch>
            <a:fillRect/>
          </a:stretch>
        </p:blipFill>
        <p:spPr bwMode="auto">
          <a:xfrm>
            <a:off x="423510" y="2121166"/>
            <a:ext cx="7481839" cy="429888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2135201"/>
            <a:ext cx="3914274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제한된 범위 내부에서 텍스트 탐색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29752" y="2954955"/>
            <a:ext cx="3272590" cy="34747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97128" y="3089709"/>
            <a:ext cx="567891" cy="19250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620126" y="3513205"/>
            <a:ext cx="6631806" cy="1926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39377" y="2945331"/>
            <a:ext cx="6622181" cy="9609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수정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873217"/>
            <a:ext cx="5457525" cy="31701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051" name="Picture 3" descr="C:\Users\cailab\Desktop\afse.PNG"/>
          <p:cNvPicPr>
            <a:picLocks noChangeAspect="1" noChangeArrowheads="1"/>
          </p:cNvPicPr>
          <p:nvPr/>
        </p:nvPicPr>
        <p:blipFill>
          <a:blip r:embed="rId3"/>
          <a:srcRect r="29661"/>
          <a:stretch>
            <a:fillRect/>
          </a:stretch>
        </p:blipFill>
        <p:spPr bwMode="auto">
          <a:xfrm>
            <a:off x="5781521" y="1816735"/>
            <a:ext cx="6410479" cy="37370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1" name="직선 화살표 연결선 10"/>
          <p:cNvCxnSpPr>
            <a:stCxn id="2050" idx="3"/>
          </p:cNvCxnSpPr>
          <p:nvPr/>
        </p:nvCxnSpPr>
        <p:spPr>
          <a:xfrm flipV="1">
            <a:off x="5457524" y="3455469"/>
            <a:ext cx="356135" cy="28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92943" y="3253339"/>
            <a:ext cx="1337912" cy="2213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681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xkato.PNG"/>
          <p:cNvPicPr>
            <a:picLocks noChangeAspect="1" noChangeArrowheads="1"/>
          </p:cNvPicPr>
          <p:nvPr/>
        </p:nvPicPr>
        <p:blipFill>
          <a:blip r:embed="rId2"/>
          <a:srcRect l="32296" r="39025"/>
          <a:stretch>
            <a:fillRect/>
          </a:stretch>
        </p:blipFill>
        <p:spPr bwMode="auto">
          <a:xfrm>
            <a:off x="221382" y="2092290"/>
            <a:ext cx="3785736" cy="463576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0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범위 정의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611528" y="1625062"/>
            <a:ext cx="6580472" cy="16927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처음에는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중심으로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윗선과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아랫선을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먼저 검출한 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윗선과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아랫선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사이에 있는 값을 탐지하여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사이에 존재하는 값들을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정의하려 했으나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선을 이탈하는 경우를 발견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771" y="3012706"/>
            <a:ext cx="3272590" cy="367685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8896" y="3176337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41146" y="3397717"/>
            <a:ext cx="3243714" cy="192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70021" y="3031958"/>
            <a:ext cx="3253339" cy="96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931920" y="3229276"/>
            <a:ext cx="510142" cy="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329764" y="3028746"/>
            <a:ext cx="935255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300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5" name="Picture 3" descr="C:\Users\cailab\Desktop\afse.PNG"/>
          <p:cNvPicPr>
            <a:picLocks noChangeAspect="1" noChangeArrowheads="1"/>
          </p:cNvPicPr>
          <p:nvPr/>
        </p:nvPicPr>
        <p:blipFill>
          <a:blip r:embed="rId3"/>
          <a:srcRect r="29661"/>
          <a:stretch>
            <a:fillRect/>
          </a:stretch>
        </p:blipFill>
        <p:spPr bwMode="auto">
          <a:xfrm>
            <a:off x="5646768" y="2971767"/>
            <a:ext cx="6410479" cy="37370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748337" y="3667225"/>
            <a:ext cx="269507" cy="1636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480</Words>
  <Application>Microsoft Office PowerPoint</Application>
  <PresentationFormat>사용자 지정</PresentationFormat>
  <Paragraphs>86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715</cp:revision>
  <dcterms:created xsi:type="dcterms:W3CDTF">2015-07-07T04:48:58Z</dcterms:created>
  <dcterms:modified xsi:type="dcterms:W3CDTF">2021-10-30T03:57:17Z</dcterms:modified>
</cp:coreProperties>
</file>