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9" r:id="rId2"/>
    <p:sldId id="300" r:id="rId3"/>
    <p:sldId id="349" r:id="rId4"/>
    <p:sldId id="532" r:id="rId5"/>
    <p:sldId id="531" r:id="rId6"/>
    <p:sldId id="548" r:id="rId7"/>
    <p:sldId id="550" r:id="rId8"/>
    <p:sldId id="551" r:id="rId9"/>
    <p:sldId id="556" r:id="rId10"/>
    <p:sldId id="542" r:id="rId11"/>
    <p:sldId id="552" r:id="rId12"/>
    <p:sldId id="554" r:id="rId13"/>
    <p:sldId id="553" r:id="rId14"/>
    <p:sldId id="350" r:id="rId15"/>
    <p:sldId id="53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가로선줄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13" y="2953752"/>
            <a:ext cx="5898781" cy="1056498"/>
          </a:xfrm>
          <a:prstGeom prst="rect">
            <a:avLst/>
          </a:prstGeom>
          <a:noFill/>
        </p:spPr>
      </p:pic>
      <p:pic>
        <p:nvPicPr>
          <p:cNvPr id="2051" name="Picture 3" descr="C:\Users\cailab\Desktop\fasef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646" y="1963654"/>
            <a:ext cx="5792270" cy="4588564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285297" y="1981197"/>
            <a:ext cx="5906703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부재래스트의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 수가 몇 개든 상관없이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구할 수 있음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6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cailab\Desktop\gsf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923" y="1846313"/>
            <a:ext cx="11175768" cy="1195269"/>
          </a:xfrm>
          <a:prstGeom prst="rect">
            <a:avLst/>
          </a:prstGeom>
          <a:noFill/>
        </p:spPr>
      </p:pic>
      <p:pic>
        <p:nvPicPr>
          <p:cNvPr id="3075" name="Picture 3" descr="C:\Users\cailab\Desktop\faf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8821" y="3235774"/>
            <a:ext cx="1780674" cy="3622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438274" y="3838286"/>
            <a:ext cx="4254366" cy="23329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부재리스트의 상단으로부터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첫번째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부재리스트의 상단으로부터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두번째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마지막 가로선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65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" name="Picture 3" descr="C:\Users\cailab\Desktop\fasefsf.PNG"/>
          <p:cNvPicPr>
            <a:picLocks noChangeAspect="1" noChangeArrowheads="1"/>
          </p:cNvPicPr>
          <p:nvPr/>
        </p:nvPicPr>
        <p:blipFill>
          <a:blip r:embed="rId2"/>
          <a:srcRect b="64761"/>
          <a:stretch>
            <a:fillRect/>
          </a:stretch>
        </p:blipFill>
        <p:spPr bwMode="auto">
          <a:xfrm>
            <a:off x="4193014" y="3917581"/>
            <a:ext cx="7998986" cy="2232961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4498883" y="4129236"/>
            <a:ext cx="336886" cy="1299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68403" y="4734024"/>
            <a:ext cx="336886" cy="1299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06904" y="5532921"/>
            <a:ext cx="336886" cy="1299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16529" y="5667674"/>
            <a:ext cx="336886" cy="1299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97279" y="5821680"/>
            <a:ext cx="336886" cy="1299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97279" y="5975683"/>
            <a:ext cx="336886" cy="1299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331514" y="4329764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31514" y="4108383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29910" y="5560193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20284" y="5704572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47554" y="5847347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36324" y="5970871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297823" y="6124876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cailab\Desktop\xkato.PNG"/>
          <p:cNvPicPr>
            <a:picLocks noChangeAspect="1" noChangeArrowheads="1"/>
          </p:cNvPicPr>
          <p:nvPr/>
        </p:nvPicPr>
        <p:blipFill>
          <a:blip r:embed="rId3"/>
          <a:srcRect l="32296" r="39025"/>
          <a:stretch>
            <a:fillRect/>
          </a:stretch>
        </p:blipFill>
        <p:spPr bwMode="auto">
          <a:xfrm>
            <a:off x="176664" y="1842034"/>
            <a:ext cx="3785736" cy="4298885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706053" y="2695074"/>
            <a:ext cx="3272590" cy="34747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3429" y="2829828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696427" y="3253340"/>
            <a:ext cx="3243714" cy="192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244740" y="1896176"/>
            <a:ext cx="7767587" cy="1052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이전에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그전에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탐색한 적이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나머지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탐색을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해야하는데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그러기 위해서는 탐색 범위를 정해야 할 필요가 있고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탐색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범위를 상수값이 아닌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가로선과 가로선 사이의 값을 이용해서 하기 위해서다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65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59881" y="1771048"/>
            <a:ext cx="11723572" cy="1372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알고리즘은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Key –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[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 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구성은 상관없지만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6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가진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부재리스트에서만 적용할 수 있어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우측과 같은 다른 설계사의 부재리스트에서는 이상한 값이 나오거나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작동하지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않는 문제점이 있었다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수정한 알고리즘은 부호 라는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 존재하면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외 어떤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넣어도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인식할 수 있게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만드는것이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목적이다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35" name="Picture 4" descr="C:\Users\cailab\Desktop\afsf.PNG"/>
          <p:cNvPicPr>
            <a:picLocks noChangeAspect="1" noChangeArrowheads="1"/>
          </p:cNvPicPr>
          <p:nvPr/>
        </p:nvPicPr>
        <p:blipFill>
          <a:blip r:embed="rId2"/>
          <a:srcRect t="4117"/>
          <a:stretch>
            <a:fillRect/>
          </a:stretch>
        </p:blipFill>
        <p:spPr bwMode="auto">
          <a:xfrm>
            <a:off x="5165285" y="3137836"/>
            <a:ext cx="6834210" cy="3445845"/>
          </a:xfrm>
          <a:prstGeom prst="rect">
            <a:avLst/>
          </a:prstGeom>
          <a:noFill/>
        </p:spPr>
      </p:pic>
      <p:pic>
        <p:nvPicPr>
          <p:cNvPr id="36" name="Picture 2" descr="C:\Users\cailab\Desktop\xkato.PNG"/>
          <p:cNvPicPr>
            <a:picLocks noChangeAspect="1" noChangeArrowheads="1"/>
          </p:cNvPicPr>
          <p:nvPr/>
        </p:nvPicPr>
        <p:blipFill>
          <a:blip r:embed="rId3"/>
          <a:srcRect l="32296" t="18948" r="39025"/>
          <a:stretch>
            <a:fillRect/>
          </a:stretch>
        </p:blipFill>
        <p:spPr bwMode="auto">
          <a:xfrm>
            <a:off x="288758" y="3184707"/>
            <a:ext cx="4591249" cy="3408600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965935" y="3272589"/>
            <a:ext cx="833989" cy="295495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57198" y="3174732"/>
            <a:ext cx="1701867" cy="295495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65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48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r>
              <a:rPr lang="ko-KR" altLang="en-US" sz="16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새로운 가로선 탐색 알고리즘을 </a:t>
            </a:r>
            <a:r>
              <a:rPr lang="ko-KR" altLang="en-US" sz="16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활용한</a:t>
            </a:r>
            <a:r>
              <a:rPr lang="en-US" altLang="ko-KR" sz="16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Key – Value </a:t>
            </a:r>
            <a:r>
              <a:rPr lang="en-US" altLang="ko-KR" sz="16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 </a:t>
            </a:r>
            <a:r>
              <a:rPr lang="ko-KR" altLang="en-US" sz="1600" spc="-150" dirty="0" smtClean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탐색 수행</a:t>
            </a:r>
            <a:endParaRPr lang="en-US" altLang="ko-KR" sz="1600" spc="-150" dirty="0" smtClean="0"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8" name="Picture 2" descr="C:\Users\cailab\Desktop\afaefs.PNG"/>
          <p:cNvPicPr>
            <a:picLocks noChangeAspect="1" noChangeArrowheads="1"/>
          </p:cNvPicPr>
          <p:nvPr/>
        </p:nvPicPr>
        <p:blipFill>
          <a:blip r:embed="rId2"/>
          <a:srcRect r="6768" b="16284"/>
          <a:stretch>
            <a:fillRect/>
          </a:stretch>
        </p:blipFill>
        <p:spPr bwMode="auto">
          <a:xfrm>
            <a:off x="818147" y="2699318"/>
            <a:ext cx="9201752" cy="2883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02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내부 가로선 탐색 알고리즘 개선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새로운 가로선 탐색 알고리즘을 활용한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Key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–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Value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탐색 수행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1810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65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684422"/>
            <a:ext cx="12191999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변경된 부호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– 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탐색방법을 활용해서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부분도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재탐색을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하기 위해서는 표가 어떤 형태로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구성되어있던간에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이를 해석할 수 있는 알고리즘이 필요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5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393" y="2389702"/>
            <a:ext cx="7794325" cy="4468298"/>
          </a:xfrm>
          <a:prstGeom prst="rect">
            <a:avLst/>
          </a:prstGeom>
          <a:noFill/>
        </p:spPr>
      </p:pic>
      <p:cxnSp>
        <p:nvCxnSpPr>
          <p:cNvPr id="16" name="직선 연결선 15"/>
          <p:cNvCxnSpPr/>
          <p:nvPr/>
        </p:nvCxnSpPr>
        <p:spPr>
          <a:xfrm>
            <a:off x="365760" y="2603635"/>
            <a:ext cx="7729086" cy="1121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-1836018" y="4829474"/>
            <a:ext cx="4403560" cy="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4260" y="2642136"/>
            <a:ext cx="567891" cy="1636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075596" y="2385457"/>
            <a:ext cx="3914274" cy="52137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지난번에 정의된 부재리스트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영역을 활용해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 해당되는 가로선 그룹과 세로선 그룹을 새로 정의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상단에 있는 가로선을 기준으로 바로 아래에 있는 가로선을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탐색해야함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상단에 있는 가로선에 해당하는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보다 아래에 존재하는것중에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좌측지점간의 거리가 가장 가까운 가로선을 탐색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277726" y="1884944"/>
            <a:ext cx="3914274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파란색선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노란색선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검출하려는 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393" y="1893903"/>
            <a:ext cx="8012762" cy="4593523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356135" y="2136808"/>
            <a:ext cx="7729086" cy="1121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44906" y="2337334"/>
            <a:ext cx="7729086" cy="1121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277726" y="1875319"/>
            <a:ext cx="3914274" cy="329320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파란색선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노란색선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검출하려는 선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기준선을 업데이트 해주고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기준선보다 아래에 있는 가로선을 탐색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단면도의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에는 그림이 존재해서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반드시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 정보를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이용해야함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 b="46518"/>
          <a:stretch>
            <a:fillRect/>
          </a:stretch>
        </p:blipFill>
        <p:spPr bwMode="auto">
          <a:xfrm>
            <a:off x="175393" y="1893903"/>
            <a:ext cx="8012762" cy="2456716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>
            <a:off x="327259" y="2338939"/>
            <a:ext cx="7729086" cy="1121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96780" y="3559743"/>
            <a:ext cx="7729086" cy="1121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 r="71057" b="60662"/>
          <a:stretch>
            <a:fillRect/>
          </a:stretch>
        </p:blipFill>
        <p:spPr bwMode="auto">
          <a:xfrm>
            <a:off x="164163" y="4278519"/>
            <a:ext cx="3310557" cy="2579481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809549" y="5139892"/>
            <a:ext cx="1058779" cy="1280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277726" y="1884944"/>
            <a:ext cx="3914274" cy="29731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6.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길이정보를 이용해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상단의 가로선과 길이를 비교하여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길이의 오차가 일정 범위를 벗어나면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검출되지 않도록 구현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7.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나머지부분에서는 잘 동작하는데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유독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아래 가로선 부분만 검출되지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않은것을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5" name="Picture 4" descr="C:\Users\cailab\Desktop\df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9349"/>
            <a:ext cx="8012762" cy="4593523"/>
          </a:xfrm>
          <a:prstGeom prst="rect">
            <a:avLst/>
          </a:prstGeom>
          <a:noFill/>
        </p:spPr>
      </p:pic>
      <p:cxnSp>
        <p:nvCxnSpPr>
          <p:cNvPr id="16" name="직선 연결선 15"/>
          <p:cNvCxnSpPr/>
          <p:nvPr/>
        </p:nvCxnSpPr>
        <p:spPr>
          <a:xfrm>
            <a:off x="171118" y="2406317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140" y="3935129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514" y="3800376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90367" y="2579570"/>
            <a:ext cx="7613583" cy="2887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8285" y="4077904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67909" y="4203032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5555" y="4326556"/>
            <a:ext cx="7613582" cy="962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찾아보세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548" y="1753837"/>
            <a:ext cx="8422105" cy="2815748"/>
          </a:xfrm>
          <a:prstGeom prst="rect">
            <a:avLst/>
          </a:prstGeom>
          <a:noFill/>
        </p:spPr>
      </p:pic>
      <p:pic>
        <p:nvPicPr>
          <p:cNvPr id="1027" name="Picture 3" descr="C:\Users\cailab\Desktop\크기.PNG"/>
          <p:cNvPicPr>
            <a:picLocks noChangeAspect="1" noChangeArrowheads="1"/>
          </p:cNvPicPr>
          <p:nvPr/>
        </p:nvPicPr>
        <p:blipFill>
          <a:blip r:embed="rId3"/>
          <a:srcRect r="28154"/>
          <a:stretch>
            <a:fillRect/>
          </a:stretch>
        </p:blipFill>
        <p:spPr bwMode="auto">
          <a:xfrm>
            <a:off x="5827028" y="4609533"/>
            <a:ext cx="4452754" cy="1916395"/>
          </a:xfrm>
          <a:prstGeom prst="rect">
            <a:avLst/>
          </a:prstGeom>
          <a:noFill/>
        </p:spPr>
      </p:pic>
      <p:pic>
        <p:nvPicPr>
          <p:cNvPr id="1028" name="Picture 4" descr="C:\Users\cailab\Desktop\s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2548" y="4622935"/>
            <a:ext cx="3943350" cy="190500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732549" y="5659654"/>
            <a:ext cx="346508" cy="3176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10440" y="4849528"/>
            <a:ext cx="346508" cy="31763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81564" y="6091187"/>
            <a:ext cx="346508" cy="31763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990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내부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79648" y="1827192"/>
            <a:ext cx="5906703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최 하단부분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dzvxv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988" y="2365877"/>
            <a:ext cx="10229389" cy="289433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1145407" y="5062888"/>
            <a:ext cx="9172876" cy="962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97294" y="5502439"/>
            <a:ext cx="10252509" cy="6873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일부러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기준선과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좌표가 일치하거나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아래에 있는 가로선을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탐색하도록하여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만약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기준선과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탐색되는 선이 일</a:t>
            </a:r>
            <a:endParaRPr lang="en-US" altLang="ko-KR" sz="1600" b="1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치할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탐색을 중단하도록 구현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6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9923</TotalTime>
  <Words>480</Words>
  <Application>Microsoft Office PowerPoint</Application>
  <PresentationFormat>사용자 지정</PresentationFormat>
  <Paragraphs>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728</cp:revision>
  <dcterms:created xsi:type="dcterms:W3CDTF">2015-07-07T04:48:58Z</dcterms:created>
  <dcterms:modified xsi:type="dcterms:W3CDTF">2021-11-05T01:13:58Z</dcterms:modified>
</cp:coreProperties>
</file>