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300" r:id="rId3"/>
    <p:sldId id="349" r:id="rId4"/>
    <p:sldId id="557" r:id="rId5"/>
    <p:sldId id="532" r:id="rId6"/>
    <p:sldId id="531" r:id="rId7"/>
    <p:sldId id="548" r:id="rId8"/>
    <p:sldId id="350" r:id="rId9"/>
    <p:sldId id="5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내부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Key – Value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Key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종류별로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Value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 재 그룹화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내부 세로선 탐색 알고리즘 개선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181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89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–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84422"/>
            <a:ext cx="12191999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가로선을 기준으로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매칭하기 위해서는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필요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252311" y="2500960"/>
            <a:ext cx="3914274" cy="45735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 ~ n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번째까지의 부재리스트의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첫번째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줄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 ~ n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번째까지의 부재리스트의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두째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줄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Picture 3" descr="C:\Users\cailab\Desktop\fafs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60" y="2533130"/>
            <a:ext cx="1780674" cy="3622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6" name="Picture 2" descr="C:\Users\cailab\Desktop\gse.PNG"/>
          <p:cNvPicPr>
            <a:picLocks noChangeAspect="1" noChangeArrowheads="1"/>
          </p:cNvPicPr>
          <p:nvPr/>
        </p:nvPicPr>
        <p:blipFill>
          <a:blip r:embed="rId3"/>
          <a:srcRect l="27300"/>
          <a:stretch>
            <a:fillRect/>
          </a:stretch>
        </p:blipFill>
        <p:spPr bwMode="auto">
          <a:xfrm>
            <a:off x="6227546" y="2488098"/>
            <a:ext cx="1780672" cy="3681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8083616" y="2475293"/>
            <a:ext cx="3914274" cy="13726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부재리스트의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위부터 맨 아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래까지의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 목록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89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 –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84422"/>
            <a:ext cx="12191999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사이의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있는값들을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모두 검출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[Key, Value_1, Value_2 ….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Value_n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결과.PNG"/>
          <p:cNvPicPr>
            <a:picLocks noChangeAspect="1" noChangeArrowheads="1"/>
          </p:cNvPicPr>
          <p:nvPr/>
        </p:nvPicPr>
        <p:blipFill>
          <a:blip r:embed="rId2"/>
          <a:srcRect r="10070"/>
          <a:stretch>
            <a:fillRect/>
          </a:stretch>
        </p:blipFill>
        <p:spPr bwMode="auto">
          <a:xfrm>
            <a:off x="6044666" y="2666198"/>
            <a:ext cx="6022206" cy="33399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051" name="Picture 3" descr="C:\Users\cailab\Desktop\3t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646947"/>
            <a:ext cx="5948413" cy="3368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205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 –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검출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717856" y="1878526"/>
            <a:ext cx="3914274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b="62019"/>
          <a:stretch>
            <a:fillRect/>
          </a:stretch>
        </p:blipFill>
        <p:spPr bwMode="auto">
          <a:xfrm>
            <a:off x="1597794" y="4581326"/>
            <a:ext cx="8835991" cy="1148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9586764" y="4803006"/>
            <a:ext cx="904775" cy="173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78544" y="4945782"/>
            <a:ext cx="1078029" cy="1844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cailab\Desktop\asfef.PNG"/>
          <p:cNvPicPr>
            <a:picLocks noChangeAspect="1" noChangeArrowheads="1"/>
          </p:cNvPicPr>
          <p:nvPr/>
        </p:nvPicPr>
        <p:blipFill>
          <a:blip r:embed="rId3"/>
          <a:srcRect b="64625"/>
          <a:stretch>
            <a:fillRect/>
          </a:stretch>
        </p:blipFill>
        <p:spPr bwMode="auto">
          <a:xfrm>
            <a:off x="1603243" y="5865311"/>
            <a:ext cx="7868017" cy="992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7429099" y="5935579"/>
            <a:ext cx="1820779" cy="17646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84422"/>
            <a:ext cx="12191999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  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아닌곳에서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나온 경우를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해결해주기위해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리스트 내부의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조사해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부호가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아닌곳에서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값으로 부호의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Value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나올시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값을 지우고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한칸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올려주는 방식을 적용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8" name="Picture 6" descr="C:\Users\cailab\Desktop\sefa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9433" y="2457126"/>
            <a:ext cx="7286559" cy="1990446"/>
          </a:xfrm>
          <a:prstGeom prst="rect">
            <a:avLst/>
          </a:prstGeom>
          <a:noFill/>
        </p:spPr>
      </p:pic>
      <p:cxnSp>
        <p:nvCxnSpPr>
          <p:cNvPr id="24" name="직선 화살표 연결선 23"/>
          <p:cNvCxnSpPr/>
          <p:nvPr/>
        </p:nvCxnSpPr>
        <p:spPr>
          <a:xfrm rot="10800000" flipV="1">
            <a:off x="8758989" y="5005137"/>
            <a:ext cx="1260910" cy="8855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39478" y="2488129"/>
            <a:ext cx="1254493" cy="37057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1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종류별로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재 그룹화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8133347" y="2087074"/>
            <a:ext cx="3914274" cy="1372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나중에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검출 알고리즘을 적용하여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영역을 계산한 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정보가 어떤 정보를 의미하는지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악하기 위해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 그림과 같이 그룹화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as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49" y="2258011"/>
            <a:ext cx="7614769" cy="422275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84422"/>
            <a:ext cx="12191999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 Key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종류별로 다시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재그룹화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내부 세로선 탐색 알고리즘 개선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세로선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286" y="2179742"/>
            <a:ext cx="8392829" cy="467825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8970746" y="2173702"/>
            <a:ext cx="3019124" cy="26530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세로선의 경우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단면부분의 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성에 따라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배치가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제각각이기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때문에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가로선보다 어렵다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검출역시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형식에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구애받지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않고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일반화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알고리즘을 개선할 예</a:t>
            </a:r>
            <a:endParaRPr lang="en-US" altLang="ko-KR" sz="1600" b="1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0297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295</Words>
  <Application>Microsoft Office PowerPoint</Application>
  <PresentationFormat>사용자 지정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741</cp:revision>
  <dcterms:created xsi:type="dcterms:W3CDTF">2015-07-07T04:48:58Z</dcterms:created>
  <dcterms:modified xsi:type="dcterms:W3CDTF">2021-11-11T15:09:27Z</dcterms:modified>
</cp:coreProperties>
</file>