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00" r:id="rId3"/>
    <p:sldId id="349" r:id="rId4"/>
    <p:sldId id="557" r:id="rId5"/>
    <p:sldId id="558" r:id="rId6"/>
    <p:sldId id="573" r:id="rId7"/>
    <p:sldId id="532" r:id="rId8"/>
    <p:sldId id="574" r:id="rId9"/>
    <p:sldId id="575" r:id="rId10"/>
    <p:sldId id="576" r:id="rId11"/>
    <p:sldId id="577" r:id="rId12"/>
    <p:sldId id="578" r:id="rId13"/>
    <p:sldId id="350" r:id="rId14"/>
    <p:sldId id="5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cailab\Desktop\44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21" y="3165925"/>
            <a:ext cx="10619542" cy="2330101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144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Title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9389" y="1702064"/>
            <a:ext cx="11059428" cy="137268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검출된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라는 텍스트를 포함하는 모든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기준으로 원의 중심이 좌측하단에 존재하면서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Circle Entity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8350" y="3455470"/>
            <a:ext cx="6583680" cy="74114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43791" y="3580599"/>
            <a:ext cx="1819173" cy="13764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144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Title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9389" y="1702064"/>
            <a:ext cx="11059428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검출된 선이 검출된 원의 중심을 관통하는지 판별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일부러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원의 중심부근에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여유값을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제공하여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원의 중심을 한 포인트가 아닌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일정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영역값을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지나는지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판별하는것으로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변경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검출된 선이 원의 중심영역을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통과할시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기준이 되었던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구조평면도의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Title Entity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인것으로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판단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sgdg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0020" y="3526255"/>
            <a:ext cx="2842307" cy="2119822"/>
          </a:xfrm>
          <a:prstGeom prst="rect">
            <a:avLst/>
          </a:prstGeom>
          <a:noFill/>
        </p:spPr>
      </p:pic>
      <p:pic>
        <p:nvPicPr>
          <p:cNvPr id="1027" name="Picture 3" descr="C:\Users\cailab\Desktop\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481" y="3594401"/>
            <a:ext cx="8872892" cy="1969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510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슬래브배근도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Title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9389" y="1702064"/>
            <a:ext cx="11059428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슬래브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배근도도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마찬가지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이하 생략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</a:p>
        </p:txBody>
      </p:sp>
      <p:pic>
        <p:nvPicPr>
          <p:cNvPr id="2050" name="Picture 2" descr="C:\Users\cailab\Desktop\슬래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3155" y="3394443"/>
            <a:ext cx="3324794" cy="1987447"/>
          </a:xfrm>
          <a:prstGeom prst="rect">
            <a:avLst/>
          </a:prstGeom>
          <a:noFill/>
        </p:spPr>
      </p:pic>
      <p:pic>
        <p:nvPicPr>
          <p:cNvPr id="2051" name="Picture 3" descr="C:\Users\cailab\Desktop\tmffoq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04" y="3399624"/>
            <a:ext cx="8366080" cy="2019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48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일반화 및 알고리즘 개선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 공간정보 추출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C:\Users\cailab\Desktop\sgesef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4612" y="2232359"/>
            <a:ext cx="7532801" cy="4399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029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해석 결과 정렬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Title 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탐색 알고리즘 개선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슬래브배근도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Title Entity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탐색 알고리즘 개선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일반화를 위한 구조평면도 알고리즘 개선 및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BIM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을 위한 구조평면도 선 공간정보 추출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1810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65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5512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해석 결과 정렬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서열.PNG"/>
          <p:cNvPicPr>
            <a:picLocks noChangeAspect="1" noChangeArrowheads="1"/>
          </p:cNvPicPr>
          <p:nvPr/>
        </p:nvPicPr>
        <p:blipFill>
          <a:blip r:embed="rId2"/>
          <a:srcRect b="52072"/>
          <a:stretch>
            <a:fillRect/>
          </a:stretch>
        </p:blipFill>
        <p:spPr bwMode="auto">
          <a:xfrm>
            <a:off x="1252288" y="4765841"/>
            <a:ext cx="9410700" cy="1740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6" name="Picture 2" descr="C:\Users\cailab\Desktop\sefsef.PNG"/>
          <p:cNvPicPr>
            <a:picLocks noChangeAspect="1" noChangeArrowheads="1"/>
          </p:cNvPicPr>
          <p:nvPr/>
        </p:nvPicPr>
        <p:blipFill>
          <a:blip r:embed="rId3"/>
          <a:srcRect b="59935"/>
          <a:stretch>
            <a:fillRect/>
          </a:stretch>
        </p:blipFill>
        <p:spPr bwMode="auto">
          <a:xfrm>
            <a:off x="1259838" y="2575721"/>
            <a:ext cx="8413550" cy="16016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21311"/>
            <a:ext cx="12192000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 사용되는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Key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단어는 제한적이므로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가시성을 위해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Key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간의 서열을 정하고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재배치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[‘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’, 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’, ‘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상부근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’, ‘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하부근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’, ‘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’, 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’, ‘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보조대근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’, ‘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’, 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’, 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….’]</a:t>
            </a:r>
          </a:p>
          <a:p>
            <a:pPr marL="342900" indent="-342900" algn="just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5650030" y="4466122"/>
            <a:ext cx="327259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cailab\Desktop\srf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090" y="2140184"/>
            <a:ext cx="5792427" cy="4260615"/>
          </a:xfrm>
          <a:prstGeom prst="rect">
            <a:avLst/>
          </a:prstGeom>
          <a:noFill/>
        </p:spPr>
      </p:pic>
      <p:pic>
        <p:nvPicPr>
          <p:cNvPr id="2055" name="Picture 7" descr="C:\Users\cailab\Desktop\전부탐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18" y="2159000"/>
            <a:ext cx="6000750" cy="46990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144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Title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68804"/>
            <a:ext cx="12192000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CAD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내에 존재하는 구조평면도의 원제목을 찾아야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탐색할 수 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47023" y="2974206"/>
            <a:ext cx="2165684" cy="1828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07718" y="3319112"/>
            <a:ext cx="4785360" cy="1844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2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144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Title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31" y="1791904"/>
            <a:ext cx="5216893" cy="1265633"/>
          </a:xfrm>
          <a:prstGeom prst="rect">
            <a:avLst/>
          </a:prstGeom>
          <a:noFill/>
        </p:spPr>
      </p:pic>
      <p:pic>
        <p:nvPicPr>
          <p:cNvPr id="2051" name="Picture 3" descr="C:\Users\cailab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632" y="4317098"/>
            <a:ext cx="5245767" cy="1161066"/>
          </a:xfrm>
          <a:prstGeom prst="rect">
            <a:avLst/>
          </a:prstGeom>
          <a:noFill/>
        </p:spPr>
      </p:pic>
      <p:pic>
        <p:nvPicPr>
          <p:cNvPr id="2052" name="Picture 4" descr="C:\Users\cailab\Desktop\33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257" y="3124034"/>
            <a:ext cx="5226517" cy="1146015"/>
          </a:xfrm>
          <a:prstGeom prst="rect">
            <a:avLst/>
          </a:prstGeom>
          <a:noFill/>
        </p:spPr>
      </p:pic>
      <p:pic>
        <p:nvPicPr>
          <p:cNvPr id="2053" name="Picture 5" descr="C:\Users\cailab\Desktop\444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632" y="5533739"/>
            <a:ext cx="5245767" cy="1151007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40631" y="2079057"/>
            <a:ext cx="750771" cy="75077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8278" y="3242110"/>
            <a:ext cx="983381" cy="102188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6299" y="4424413"/>
            <a:ext cx="1021882" cy="102188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0888" y="5606717"/>
            <a:ext cx="1068404" cy="102188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95524" y="2464066"/>
            <a:ext cx="750771" cy="2775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0126" y="3704121"/>
            <a:ext cx="718686" cy="2775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23874" y="4965031"/>
            <a:ext cx="718686" cy="2775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16404" y="6112042"/>
            <a:ext cx="750771" cy="237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cailab\Desktop\xfgbc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2980" y="1775895"/>
            <a:ext cx="6491229" cy="803676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592277" y="3184354"/>
            <a:ext cx="6439301" cy="23329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영역을 파악하는 알고리즘은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CAD </a:t>
            </a: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내에 존재하는 구조평면도의 타이틀을  찾아야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구조평면도의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탐색할 수 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설계사마다 구조평면도에서 축적에 대한 정보는 다른데 표기되어있는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경우도 있지만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왼쪽의 원과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T?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모양이 겹쳐져 있는 모양은 항상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평면도의 타이틀 좌측에 놓여있는 경우가 대부분이다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144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Title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8" name="Picture 2" descr="C:\Users\cailab\Desktop\cer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976" y="5218831"/>
            <a:ext cx="8374046" cy="931712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 rot="5400000" flipH="1" flipV="1">
            <a:off x="2117559" y="5024388"/>
            <a:ext cx="346509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607419" y="4421629"/>
            <a:ext cx="1491916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 Handle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148490" y="4400774"/>
            <a:ext cx="2810577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Circle Entity Center Point</a:t>
            </a:r>
          </a:p>
        </p:txBody>
      </p:sp>
      <p:cxnSp>
        <p:nvCxnSpPr>
          <p:cNvPr id="30" name="직선 연결선 29"/>
          <p:cNvCxnSpPr/>
          <p:nvPr/>
        </p:nvCxnSpPr>
        <p:spPr>
          <a:xfrm rot="5400000" flipH="1" flipV="1">
            <a:off x="5253792" y="5003534"/>
            <a:ext cx="346509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7650482" y="4428046"/>
            <a:ext cx="2810577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Circle Entity Radius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5400000" flipH="1" flipV="1">
            <a:off x="8563280" y="5001929"/>
            <a:ext cx="346509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5" descr="C:\Users\cailab\Desktop\44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7419" y="2232273"/>
            <a:ext cx="8864841" cy="1945091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2143225" y="2441609"/>
            <a:ext cx="1552876" cy="136037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144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Title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5122" name="Picture 2" descr="C:\Users\cailab\Desktop\전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993" y="2870733"/>
            <a:ext cx="11107155" cy="3068053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9389" y="1702064"/>
            <a:ext cx="11059428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File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에서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라는 텍스트를 포함하는 모든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검출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7144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Title Entity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탐색 알고리즘 개선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9389" y="1702064"/>
            <a:ext cx="11059428" cy="137268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검출된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라는 텍스트를 포함하는 모든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기준으로 아래에 존재하면서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Text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좌표를 포함하는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가로선을 검출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Picture 5" descr="C:\Users\cailab\Desktop\44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894" y="3031171"/>
            <a:ext cx="10619542" cy="2330101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3590223" y="3320716"/>
            <a:ext cx="6583680" cy="74114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895149" y="4119613"/>
            <a:ext cx="995252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878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11728</TotalTime>
  <Words>421</Words>
  <Application>Microsoft Office PowerPoint</Application>
  <PresentationFormat>사용자 지정</PresentationFormat>
  <Paragraphs>61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810</cp:revision>
  <dcterms:created xsi:type="dcterms:W3CDTF">2015-07-07T04:48:58Z</dcterms:created>
  <dcterms:modified xsi:type="dcterms:W3CDTF">2021-11-26T12:03:45Z</dcterms:modified>
</cp:coreProperties>
</file>