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49" r:id="rId4"/>
    <p:sldId id="557" r:id="rId5"/>
    <p:sldId id="558" r:id="rId6"/>
    <p:sldId id="585" r:id="rId7"/>
    <p:sldId id="579" r:id="rId8"/>
    <p:sldId id="586" r:id="rId9"/>
    <p:sldId id="350" r:id="rId10"/>
    <p:sldId id="563" r:id="rId11"/>
    <p:sldId id="581" r:id="rId12"/>
    <p:sldId id="580" r:id="rId13"/>
    <p:sldId id="582" r:id="rId14"/>
    <p:sldId id="5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</a:p>
        </p:txBody>
      </p:sp>
      <p:pic>
        <p:nvPicPr>
          <p:cNvPr id="3" name="Picture 2" descr="C:\Users\cailab\Desktop\10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70" y="3754320"/>
            <a:ext cx="11466529" cy="2679700"/>
          </a:xfrm>
          <a:prstGeom prst="rect">
            <a:avLst/>
          </a:prstGeom>
          <a:noFill/>
        </p:spPr>
      </p:pic>
      <p:pic>
        <p:nvPicPr>
          <p:cNvPr id="3076" name="Picture 4" descr="C:\Users\cailab\Desktop\b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475" y="2541303"/>
            <a:ext cx="11189781" cy="365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36180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단순한 개수 산출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-&gt;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공간 정보를 위한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층수별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분리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8412" y="3262964"/>
            <a:ext cx="616016" cy="1251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5966058" y="3261360"/>
            <a:ext cx="616016" cy="1251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89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36180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구조평면도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건물을 수평으로 절단한 후 위에서 아래로 내려다 본 형상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길이정보와 각 부재들의 배치에 대한 정보가 담겨있다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4099" name="Picture 3" descr="C:\Users\cailab\Desktop\구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893" y="2210488"/>
            <a:ext cx="9364780" cy="4647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</a:p>
        </p:txBody>
      </p:sp>
      <p:pic>
        <p:nvPicPr>
          <p:cNvPr id="4098" name="Picture 2" descr="C:\Users\cailab\Desktop\수직수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025" y="2990116"/>
            <a:ext cx="11255550" cy="2351906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088682" y="3022333"/>
            <a:ext cx="9586762" cy="76039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7259" y="4851133"/>
            <a:ext cx="3274193" cy="46040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485247" y="4849529"/>
            <a:ext cx="3274193" cy="460408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2038" y="4838300"/>
            <a:ext cx="409073" cy="460408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</a:p>
        </p:txBody>
      </p:sp>
      <p:pic>
        <p:nvPicPr>
          <p:cNvPr id="5123" name="Picture 3" descr="C:\Users\cailab\Desktop\벽수평정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628039"/>
            <a:ext cx="12227881" cy="4522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</a:p>
        </p:txBody>
      </p:sp>
      <p:pic>
        <p:nvPicPr>
          <p:cNvPr id="8" name="Picture 4" descr="C:\Users\cailab\Desktop\전단보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7932" y="1638068"/>
            <a:ext cx="7392202" cy="5219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906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정보 공간추출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해석결과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종합부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업데이트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Roblox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공간정보를 위한 층수분리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건축물의 수직정보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48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cailab\Desktop\2423.PNG"/>
          <p:cNvPicPr>
            <a:picLocks noChangeAspect="1" noChangeArrowheads="1"/>
          </p:cNvPicPr>
          <p:nvPr/>
        </p:nvPicPr>
        <p:blipFill>
          <a:blip r:embed="rId2"/>
          <a:srcRect t="2015"/>
          <a:stretch>
            <a:fillRect/>
          </a:stretch>
        </p:blipFill>
        <p:spPr bwMode="auto">
          <a:xfrm>
            <a:off x="4856579" y="2136809"/>
            <a:ext cx="6626359" cy="2418624"/>
          </a:xfrm>
          <a:prstGeom prst="rect">
            <a:avLst/>
          </a:prstGeom>
          <a:noFill/>
        </p:spPr>
      </p:pic>
      <p:pic>
        <p:nvPicPr>
          <p:cNvPr id="1032" name="Picture 8" descr="C:\Users\cailab\Desktop\1f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321" y="5434764"/>
            <a:ext cx="11307179" cy="869783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271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공간정보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7" name="Picture 3" descr="C:\Users\cailab\Desktop\B&amp;d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372" y="2175308"/>
            <a:ext cx="3436047" cy="2436261"/>
          </a:xfrm>
          <a:prstGeom prst="rect">
            <a:avLst/>
          </a:prstGeom>
          <a:noFill/>
        </p:spPr>
      </p:pic>
      <p:pic>
        <p:nvPicPr>
          <p:cNvPr id="1028" name="Picture 4" descr="C:\Users\cailab\Desktop\부호.PNG"/>
          <p:cNvPicPr>
            <a:picLocks noChangeAspect="1" noChangeArrowheads="1"/>
          </p:cNvPicPr>
          <p:nvPr/>
        </p:nvPicPr>
        <p:blipFill>
          <a:blip r:embed="rId5"/>
          <a:srcRect t="64305" b="30676"/>
          <a:stretch>
            <a:fillRect/>
          </a:stretch>
        </p:blipFill>
        <p:spPr bwMode="auto">
          <a:xfrm>
            <a:off x="447072" y="5111016"/>
            <a:ext cx="11744928" cy="181290"/>
          </a:xfrm>
          <a:prstGeom prst="rect">
            <a:avLst/>
          </a:prstGeom>
          <a:noFill/>
        </p:spPr>
      </p:pic>
      <p:pic>
        <p:nvPicPr>
          <p:cNvPr id="1029" name="Picture 5" descr="C:\Users\cailab\Desktop\gosem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972" y="4646864"/>
            <a:ext cx="11211317" cy="42565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3384884" y="4649004"/>
            <a:ext cx="551849" cy="202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81150" y="5099786"/>
            <a:ext cx="389824" cy="21335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3680" y="5688531"/>
            <a:ext cx="3724977" cy="19250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395285" y="5698156"/>
            <a:ext cx="1328286" cy="18288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4367" y="5881036"/>
            <a:ext cx="2703094" cy="18929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16266" y="2106329"/>
            <a:ext cx="551849" cy="202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26418" y="3644767"/>
            <a:ext cx="3721767" cy="45559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35756" y="3067252"/>
            <a:ext cx="389824" cy="2727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183907" y="3359217"/>
            <a:ext cx="187692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4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271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공간정보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3295473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[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타이틀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내부 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선길이정보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선의 시작지점의 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끝지점의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2050" name="Picture 2" descr="C:\Users\cailab\Desktop\1층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02384"/>
            <a:ext cx="12171995" cy="454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8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403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,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해석결과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종합부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업데이트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1" name="Picture 3" descr="C:\Users\cailab\Desktop\sfewf.PNG"/>
          <p:cNvPicPr>
            <a:picLocks noChangeAspect="1" noChangeArrowheads="1"/>
          </p:cNvPicPr>
          <p:nvPr/>
        </p:nvPicPr>
        <p:blipFill>
          <a:blip r:embed="rId2"/>
          <a:srcRect t="3571"/>
          <a:stretch>
            <a:fillRect/>
          </a:stretch>
        </p:blipFill>
        <p:spPr bwMode="auto">
          <a:xfrm>
            <a:off x="0" y="5226518"/>
            <a:ext cx="12173761" cy="721894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2573578"/>
            <a:ext cx="12192000" cy="20128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 구조평면도 해석결과 모듈화 및 종합 부분 업데이트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 smtClean="0"/>
              <a:t>['</a:t>
            </a:r>
            <a:r>
              <a:rPr lang="ko-KR" altLang="en-US" sz="1600" dirty="0" smtClean="0"/>
              <a:t>부호</a:t>
            </a:r>
            <a:r>
              <a:rPr lang="en-US" altLang="ko-KR" sz="1600" dirty="0" smtClean="0"/>
              <a:t>', '</a:t>
            </a:r>
            <a:r>
              <a:rPr lang="ko-KR" altLang="en-US" sz="1600" dirty="0" smtClean="0"/>
              <a:t>단면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상부근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하부근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주근</a:t>
            </a:r>
            <a:r>
              <a:rPr lang="en-US" altLang="ko-KR" sz="1600" dirty="0" smtClean="0"/>
              <a:t>', '</a:t>
            </a:r>
            <a:r>
              <a:rPr lang="ko-KR" altLang="en-US" sz="1600" dirty="0" smtClean="0"/>
              <a:t>대근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보조대근</a:t>
            </a:r>
            <a:r>
              <a:rPr lang="en-US" altLang="ko-KR" sz="1600" dirty="0" smtClean="0"/>
              <a:t>', '</a:t>
            </a:r>
            <a:r>
              <a:rPr lang="ko-KR" altLang="en-US" sz="1600" dirty="0" err="1" smtClean="0"/>
              <a:t>늑근</a:t>
            </a:r>
            <a:r>
              <a:rPr lang="en-US" altLang="ko-KR" sz="1600" dirty="0" smtClean="0"/>
              <a:t>', '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‘ + ‘</a:t>
            </a:r>
            <a:r>
              <a:rPr lang="ko-KR" altLang="en-US" sz="1600" dirty="0" smtClean="0"/>
              <a:t>기타</a:t>
            </a:r>
            <a:r>
              <a:rPr lang="en-US" altLang="ko-KR" sz="1600" dirty="0" smtClean="0"/>
              <a:t>’] 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dirty="0" smtClean="0"/>
              <a:t>+ [‘</a:t>
            </a:r>
            <a:r>
              <a:rPr lang="ko-KR" altLang="en-US" sz="1600" dirty="0" smtClean="0"/>
              <a:t>구조평면도상에서 배치되는 </a:t>
            </a:r>
            <a:r>
              <a:rPr lang="ko-KR" altLang="en-US" sz="1600" dirty="0" err="1" smtClean="0"/>
              <a:t>총길이</a:t>
            </a:r>
            <a:r>
              <a:rPr lang="en-US" altLang="ko-KR" sz="1600" dirty="0" smtClean="0"/>
              <a:t>’,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총 필요량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’,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‘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구조평면도상에서 배치되는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라인엔티티의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좌표값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’]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solidFill>
                <a:srgbClr val="0070C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[‘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구조평면도상에서 배치되는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+mn-ea"/>
              </a:rPr>
              <a:t>라인엔티티의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+mn-ea"/>
              </a:rPr>
              <a:t>좌표값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’ = [‘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시작점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(x, y, z)’, ‘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끝점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(‘x, y, z)’]]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334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err="1" smtClean="0">
                <a:solidFill>
                  <a:schemeClr val="accent4"/>
                </a:solidFill>
                <a:latin typeface="+mj-ea"/>
              </a:rPr>
              <a:t>Roblox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로블록스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8030" y="1647424"/>
            <a:ext cx="9817768" cy="5210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334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err="1" smtClean="0">
                <a:solidFill>
                  <a:schemeClr val="accent4"/>
                </a:solidFill>
                <a:latin typeface="+mj-ea"/>
              </a:rPr>
              <a:t>Roblox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robl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765" y="1643917"/>
            <a:ext cx="11016480" cy="5214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12097</TotalTime>
  <Words>257</Words>
  <Application>Microsoft Office PowerPoint</Application>
  <PresentationFormat>사용자 지정</PresentationFormat>
  <Paragraphs>56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846</cp:revision>
  <dcterms:created xsi:type="dcterms:W3CDTF">2015-07-07T04:48:58Z</dcterms:created>
  <dcterms:modified xsi:type="dcterms:W3CDTF">2021-12-03T14:06:05Z</dcterms:modified>
</cp:coreProperties>
</file>