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9" r:id="rId2"/>
    <p:sldId id="300" r:id="rId3"/>
    <p:sldId id="349" r:id="rId4"/>
    <p:sldId id="557" r:id="rId5"/>
    <p:sldId id="589" r:id="rId6"/>
    <p:sldId id="590" r:id="rId7"/>
    <p:sldId id="592" r:id="rId8"/>
    <p:sldId id="591" r:id="rId9"/>
    <p:sldId id="588" r:id="rId10"/>
    <p:sldId id="558" r:id="rId11"/>
    <p:sldId id="587" r:id="rId12"/>
    <p:sldId id="585" r:id="rId13"/>
    <p:sldId id="350" r:id="rId14"/>
    <p:sldId id="5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BFBFB"/>
    <a:srgbClr val="ED31D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 showGuides="1">
      <p:cViewPr>
        <p:scale>
          <a:sx n="66" d="100"/>
          <a:sy n="66" d="100"/>
        </p:scale>
        <p:origin x="-668" y="-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  <p:transition advTm="6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cailab\Desktop\옥탑2층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502" y="5352816"/>
            <a:ext cx="10824812" cy="11637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5" name="Picture 3" descr="C:\Users\cailab\Desktop\옥탑1층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726" y="2012840"/>
            <a:ext cx="10815588" cy="15758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28" name="Picture 4" descr="C:\Users\cailab\Desktop\지하1층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518" y="3667225"/>
            <a:ext cx="10809170" cy="1548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905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층정보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892" y="2030931"/>
            <a:ext cx="1828800" cy="240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53714" y="2029325"/>
            <a:ext cx="646496" cy="25186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1789" y="3646370"/>
            <a:ext cx="1761423" cy="240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5267" y="5321166"/>
            <a:ext cx="1828800" cy="251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24260" y="3667225"/>
            <a:ext cx="696227" cy="23902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26442" y="5329187"/>
            <a:ext cx="712269" cy="24384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8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ilab\Desktop\6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267" y="1720883"/>
            <a:ext cx="11020684" cy="4640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905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층정보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8713" y="1740568"/>
            <a:ext cx="1849656" cy="2229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00895" y="1738964"/>
            <a:ext cx="784326" cy="20533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cailab\Desktop\옥탑2.PNG"/>
          <p:cNvPicPr>
            <a:picLocks noChangeAspect="1" noChangeArrowheads="1"/>
          </p:cNvPicPr>
          <p:nvPr/>
        </p:nvPicPr>
        <p:blipFill>
          <a:blip r:embed="rId3"/>
          <a:srcRect t="65092" r="33854"/>
          <a:stretch>
            <a:fillRect/>
          </a:stretch>
        </p:blipFill>
        <p:spPr bwMode="auto">
          <a:xfrm>
            <a:off x="654518" y="2271563"/>
            <a:ext cx="11020926" cy="4191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683392" y="2210601"/>
            <a:ext cx="2579571" cy="251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297428" y="2295624"/>
            <a:ext cx="1156635" cy="20694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ailab\Desktop\상관없다.PNG"/>
          <p:cNvPicPr>
            <a:picLocks noChangeAspect="1" noChangeArrowheads="1"/>
          </p:cNvPicPr>
          <p:nvPr/>
        </p:nvPicPr>
        <p:blipFill>
          <a:blip r:embed="rId4"/>
          <a:srcRect r="14759"/>
          <a:stretch>
            <a:fillRect/>
          </a:stretch>
        </p:blipFill>
        <p:spPr bwMode="auto">
          <a:xfrm>
            <a:off x="2839452" y="2766991"/>
            <a:ext cx="6564430" cy="4091009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5503978" y="4249551"/>
            <a:ext cx="1868973" cy="389825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454248" y="6468175"/>
            <a:ext cx="1868973" cy="389825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467082" y="3157087"/>
            <a:ext cx="577516" cy="577515"/>
          </a:xfrm>
          <a:prstGeom prst="ellipse">
            <a:avLst/>
          </a:prstGeom>
          <a:noFill/>
          <a:ln w="50800"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485756" y="3136232"/>
            <a:ext cx="577516" cy="577515"/>
          </a:xfrm>
          <a:prstGeom prst="ellipse">
            <a:avLst/>
          </a:prstGeom>
          <a:noFill/>
          <a:ln w="50800"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023743" y="5619550"/>
            <a:ext cx="577516" cy="577515"/>
          </a:xfrm>
          <a:prstGeom prst="ellipse">
            <a:avLst/>
          </a:prstGeom>
          <a:noFill/>
          <a:ln w="50800"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01573" y="1756610"/>
            <a:ext cx="3269248" cy="2261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411134" y="2245893"/>
            <a:ext cx="4647265" cy="2470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82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403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,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해석결과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종합부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업데이트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-1252" y="2275195"/>
            <a:ext cx="12192000" cy="201285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부재리스트와 구조평면도 해석결과 모듈화 및 종합 부분 업데이트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 smtClean="0"/>
              <a:t>['</a:t>
            </a:r>
            <a:r>
              <a:rPr lang="ko-KR" altLang="en-US" sz="1600" dirty="0" smtClean="0"/>
              <a:t>부호</a:t>
            </a:r>
            <a:r>
              <a:rPr lang="en-US" altLang="ko-KR" sz="1600" dirty="0" smtClean="0"/>
              <a:t>', '</a:t>
            </a:r>
            <a:r>
              <a:rPr lang="ko-KR" altLang="en-US" sz="1600" dirty="0" smtClean="0"/>
              <a:t>단면</a:t>
            </a:r>
            <a:r>
              <a:rPr lang="en-US" altLang="ko-KR" sz="1600" dirty="0" smtClean="0"/>
              <a:t>', '</a:t>
            </a:r>
            <a:r>
              <a:rPr lang="ko-KR" altLang="en-US" sz="1600" dirty="0" err="1" smtClean="0"/>
              <a:t>상부근</a:t>
            </a:r>
            <a:r>
              <a:rPr lang="en-US" altLang="ko-KR" sz="1600" dirty="0" smtClean="0"/>
              <a:t>', '</a:t>
            </a:r>
            <a:r>
              <a:rPr lang="ko-KR" altLang="en-US" sz="1600" dirty="0" err="1" smtClean="0"/>
              <a:t>하부근</a:t>
            </a:r>
            <a:r>
              <a:rPr lang="en-US" altLang="ko-KR" sz="1600" dirty="0" smtClean="0"/>
              <a:t>', '</a:t>
            </a:r>
            <a:r>
              <a:rPr lang="ko-KR" altLang="en-US" sz="1600" dirty="0" err="1" smtClean="0"/>
              <a:t>주근</a:t>
            </a:r>
            <a:r>
              <a:rPr lang="en-US" altLang="ko-KR" sz="1600" dirty="0" smtClean="0"/>
              <a:t>', '</a:t>
            </a:r>
            <a:r>
              <a:rPr lang="ko-KR" altLang="en-US" sz="1600" dirty="0" smtClean="0"/>
              <a:t>대근</a:t>
            </a:r>
            <a:r>
              <a:rPr lang="en-US" altLang="ko-KR" sz="1600" dirty="0" smtClean="0"/>
              <a:t>', '</a:t>
            </a:r>
            <a:r>
              <a:rPr lang="ko-KR" altLang="en-US" sz="1600" dirty="0" err="1" smtClean="0"/>
              <a:t>보조대근</a:t>
            </a:r>
            <a:r>
              <a:rPr lang="en-US" altLang="ko-KR" sz="1600" dirty="0" smtClean="0"/>
              <a:t>', '</a:t>
            </a:r>
            <a:r>
              <a:rPr lang="ko-KR" altLang="en-US" sz="1600" dirty="0" err="1" smtClean="0"/>
              <a:t>늑근</a:t>
            </a:r>
            <a:r>
              <a:rPr lang="en-US" altLang="ko-KR" sz="1600" dirty="0" smtClean="0"/>
              <a:t>', '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‘ + ‘</a:t>
            </a:r>
            <a:r>
              <a:rPr lang="ko-KR" altLang="en-US" sz="1600" dirty="0" smtClean="0"/>
              <a:t>기타</a:t>
            </a:r>
            <a:r>
              <a:rPr lang="en-US" altLang="ko-KR" sz="1600" dirty="0" smtClean="0"/>
              <a:t>’] </a:t>
            </a: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dirty="0" smtClean="0"/>
              <a:t>+ [‘</a:t>
            </a:r>
            <a:r>
              <a:rPr lang="ko-KR" altLang="en-US" sz="1600" dirty="0" smtClean="0"/>
              <a:t>구조평면도상에서 배치되는 </a:t>
            </a:r>
            <a:r>
              <a:rPr lang="ko-KR" altLang="en-US" sz="1600" dirty="0" err="1" smtClean="0"/>
              <a:t>총길이</a:t>
            </a:r>
            <a:r>
              <a:rPr lang="en-US" altLang="ko-KR" sz="1600" dirty="0" smtClean="0"/>
              <a:t>’,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총 필요량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’,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‘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구조평면도상에서 배치되는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라인엔티티의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좌표값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’]</a:t>
            </a: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solidFill>
                <a:srgbClr val="0070C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[‘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구조평면도상에서 배치되는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+mn-ea"/>
              </a:rPr>
              <a:t>라인엔티티의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+mn-ea"/>
              </a:rPr>
              <a:t>좌표값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’ = [‘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시작점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(x, y, z)’, ‘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끝점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(‘x, y, z)’]]</a:t>
            </a:r>
          </a:p>
        </p:txBody>
      </p:sp>
      <p:pic>
        <p:nvPicPr>
          <p:cNvPr id="3074" name="Picture 2" descr="C:\Users\cailab\Desktop\종합.PNG"/>
          <p:cNvPicPr>
            <a:picLocks noChangeAspect="1" noChangeArrowheads="1"/>
          </p:cNvPicPr>
          <p:nvPr/>
        </p:nvPicPr>
        <p:blipFill>
          <a:blip r:embed="rId2"/>
          <a:srcRect t="4488"/>
          <a:stretch>
            <a:fillRect/>
          </a:stretch>
        </p:blipFill>
        <p:spPr bwMode="auto">
          <a:xfrm>
            <a:off x="-1252" y="4562375"/>
            <a:ext cx="12193252" cy="152079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6260114" y="3944753"/>
            <a:ext cx="206811" cy="251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661709" y="3923899"/>
            <a:ext cx="237777" cy="3015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21311"/>
            <a:ext cx="12192000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617044"/>
            <a:ext cx="12192000" cy="329320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en-US" altLang="ko-KR" sz="28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Backend : </a:t>
            </a:r>
            <a:r>
              <a:rPr lang="ko-KR" altLang="en-US" sz="28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도면해석 알고리즘 업데이트</a:t>
            </a:r>
            <a:endParaRPr lang="en-US" altLang="ko-KR" sz="28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28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28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28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2. Frontend : </a:t>
            </a:r>
            <a:r>
              <a:rPr lang="en-US" altLang="ko-KR" sz="28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Roblox</a:t>
            </a:r>
            <a:r>
              <a:rPr lang="ko-KR" altLang="en-US" sz="28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r>
              <a:rPr lang="en-US" altLang="ko-KR" sz="28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89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 수직정보 탐색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B0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부호 처리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Line Entity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층정보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추출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해석결과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종합부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업데이트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791" y="4630745"/>
            <a:ext cx="360962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도면해석 알고리즘 업데이트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Roblox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연동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  <p:transition advTm="48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35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수직정보 탐색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7" name="Picture 2" descr="C:\Users\cailab\Desktop\수직수평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025" y="2990116"/>
            <a:ext cx="11255550" cy="2351906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2088682" y="3022333"/>
            <a:ext cx="9586762" cy="76039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37259" y="4851133"/>
            <a:ext cx="3274193" cy="460408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85247" y="4849529"/>
            <a:ext cx="3274193" cy="460408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72038" y="4838300"/>
            <a:ext cx="409073" cy="460408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41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35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수직정보 탐색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w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0439" y="2312033"/>
            <a:ext cx="10252243" cy="3963409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1944303" y="2810575"/>
            <a:ext cx="904775" cy="46201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99271" y="2818596"/>
            <a:ext cx="904775" cy="46201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23734" y="2857097"/>
            <a:ext cx="904775" cy="46201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94796" y="3885396"/>
            <a:ext cx="484472" cy="85023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352546" y="3173127"/>
            <a:ext cx="904775" cy="46201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854089" y="3808394"/>
            <a:ext cx="436346" cy="95611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56099" y="4562374"/>
            <a:ext cx="436346" cy="72991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4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35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수직정보 탐색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2" name="Picture 4" descr="C:\Users\cailab\Desktop\RCw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4474" y="1778869"/>
            <a:ext cx="7422398" cy="3014512"/>
          </a:xfrm>
          <a:prstGeom prst="rect">
            <a:avLst/>
          </a:prstGeom>
          <a:noFill/>
        </p:spPr>
      </p:pic>
      <p:pic>
        <p:nvPicPr>
          <p:cNvPr id="2053" name="Picture 5" descr="C:\Users\cailab\Desktop\슂ㄱ수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4760" y="4881111"/>
            <a:ext cx="6945720" cy="1668880"/>
          </a:xfrm>
          <a:prstGeom prst="rect">
            <a:avLst/>
          </a:prstGeom>
          <a:noFill/>
        </p:spPr>
      </p:pic>
      <p:pic>
        <p:nvPicPr>
          <p:cNvPr id="2054" name="Picture 6" descr="C:\Users\cailab\Desktop\슂ㄱㅇㅁ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974" y="1722788"/>
            <a:ext cx="4319758" cy="4543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4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35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수직정보 탐색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098" name="Picture 2" descr="C:\Users\cailab\Desktop\입면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3114" y="2202150"/>
            <a:ext cx="9073442" cy="4124292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687503" y="6445579"/>
            <a:ext cx="2233062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고잔고시원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도면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567314" y="1669844"/>
            <a:ext cx="9087852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높이 정보를 알려면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아래 파일과 같은 </a:t>
            </a:r>
            <a:r>
              <a:rPr lang="ko-KR" altLang="en-US" sz="16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입면도가 필요함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4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07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B0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 처리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5" name="Picture 3" descr="C:\Users\cailab\Desktop\Bsdf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5286" y="2627696"/>
            <a:ext cx="2508401" cy="3449051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325653" y="1975209"/>
            <a:ext cx="7567061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B0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에는 다음과 같이 층 정보가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전층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으로 표시되어있음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8" name="Picture 6" descr="C:\Users\cailab\Desktop\다른층ㄴㄹ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117" y="2619909"/>
            <a:ext cx="8336807" cy="3472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4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905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층정보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3" name="Picture 2" descr="C:\Users\cailab\Desktop\1014.PNG"/>
          <p:cNvPicPr>
            <a:picLocks noChangeAspect="1" noChangeArrowheads="1"/>
          </p:cNvPicPr>
          <p:nvPr/>
        </p:nvPicPr>
        <p:blipFill>
          <a:blip r:embed="rId2"/>
          <a:srcRect b="57274"/>
          <a:stretch>
            <a:fillRect/>
          </a:stretch>
        </p:blipFill>
        <p:spPr bwMode="auto">
          <a:xfrm>
            <a:off x="545799" y="2368281"/>
            <a:ext cx="11187398" cy="11449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26" name="Picture 2" descr="C:\Users\cailab\Desktop\구조.PNG"/>
          <p:cNvPicPr>
            <a:picLocks noChangeAspect="1" noChangeArrowheads="1"/>
          </p:cNvPicPr>
          <p:nvPr/>
        </p:nvPicPr>
        <p:blipFill>
          <a:blip r:embed="rId3"/>
          <a:srcRect b="58006"/>
          <a:stretch>
            <a:fillRect/>
          </a:stretch>
        </p:blipFill>
        <p:spPr bwMode="auto">
          <a:xfrm>
            <a:off x="500947" y="4507598"/>
            <a:ext cx="11169810" cy="16044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 rot="5400000">
            <a:off x="5900286" y="4032986"/>
            <a:ext cx="404261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200724" y="2387065"/>
            <a:ext cx="336884" cy="173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47549" y="2539465"/>
            <a:ext cx="336884" cy="17325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861207" y="4531895"/>
            <a:ext cx="2610051" cy="2229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912218" y="4732421"/>
            <a:ext cx="2736783" cy="20533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87680" y="6368715"/>
            <a:ext cx="320843" cy="3015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74606" y="6367110"/>
            <a:ext cx="320843" cy="3015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924025" y="6327431"/>
            <a:ext cx="3667226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Line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 Point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부분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Z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610952" y="6316203"/>
            <a:ext cx="3667226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Line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 Point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부분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Z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41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12535</TotalTime>
  <Words>284</Words>
  <Application>Microsoft Office PowerPoint</Application>
  <PresentationFormat>사용자 지정</PresentationFormat>
  <Paragraphs>62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865</cp:revision>
  <dcterms:created xsi:type="dcterms:W3CDTF">2015-07-07T04:48:58Z</dcterms:created>
  <dcterms:modified xsi:type="dcterms:W3CDTF">2021-12-17T15:45:37Z</dcterms:modified>
</cp:coreProperties>
</file>