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19"/>
  </p:notesMasterIdLst>
  <p:handoutMasterIdLst>
    <p:handoutMasterId r:id="rId20"/>
  </p:handoutMasterIdLst>
  <p:sldIdLst>
    <p:sldId id="257" r:id="rId2"/>
    <p:sldId id="600" r:id="rId3"/>
    <p:sldId id="676" r:id="rId4"/>
    <p:sldId id="714" r:id="rId5"/>
    <p:sldId id="716" r:id="rId6"/>
    <p:sldId id="715" r:id="rId7"/>
    <p:sldId id="604" r:id="rId8"/>
    <p:sldId id="699" r:id="rId9"/>
    <p:sldId id="717" r:id="rId10"/>
    <p:sldId id="718" r:id="rId11"/>
    <p:sldId id="719" r:id="rId12"/>
    <p:sldId id="720" r:id="rId13"/>
    <p:sldId id="721" r:id="rId14"/>
    <p:sldId id="722" r:id="rId15"/>
    <p:sldId id="723" r:id="rId16"/>
    <p:sldId id="724" r:id="rId17"/>
    <p:sldId id="537" r:id="rId18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43" autoAdjust="0"/>
    <p:restoredTop sz="86364" autoAdjust="0"/>
  </p:normalViewPr>
  <p:slideViewPr>
    <p:cSldViewPr snapToGrid="0">
      <p:cViewPr varScale="1">
        <p:scale>
          <a:sx n="64" d="100"/>
          <a:sy n="64" d="100"/>
        </p:scale>
        <p:origin x="1576" y="4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2022-01-14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2022-01-14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77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6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3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9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1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0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학습 진행 상황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1983510" y="5968539"/>
            <a:ext cx="1958658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Flare-only image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08" y="4140416"/>
            <a:ext cx="2450462" cy="18281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18" y="4122492"/>
            <a:ext cx="1828123" cy="1828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1051921" y="1732929"/>
            <a:ext cx="687979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Flare-only image (11,360)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Scattering(simulated) (9,360)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Reflection(captured) (2,000)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Flare-free image (Flickr dataset)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Train (21,959)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Test (5,490)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제공된 데이터를 바탕으로 학습 진행중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(epoch 15/100)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5337651" y="5968538"/>
            <a:ext cx="195865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Flare-free image</a:t>
            </a:r>
          </a:p>
        </p:txBody>
      </p:sp>
    </p:spTree>
    <p:extLst>
      <p:ext uri="{BB962C8B-B14F-4D97-AF65-F5344CB8AC3E}">
        <p14:creationId xmlns:p14="http://schemas.microsoft.com/office/powerpoint/2010/main" val="33930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다음주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현재 진행중인 학습 완료 후 성능 테스트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flare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이미지 생성 완료 후 추가 학습 진행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89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93781"/>
      </p:ext>
    </p:extLst>
  </p:cSld>
  <p:clrMapOvr>
    <a:masterClrMapping/>
  </p:clrMapOvr>
  <p:transition advTm="2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제목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용접로봇자동화를 위한 손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눈 자동보정 시스템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Auto Hand Eye Calibration for Automated Welding Robot)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cailab\Desktop\2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65400"/>
            <a:ext cx="4775200" cy="366395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28600" y="3324225"/>
            <a:ext cx="27813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cailab\Desktop\asfe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37100" y="2428875"/>
            <a:ext cx="4406900" cy="381000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00024" y="5419724"/>
            <a:ext cx="3343275" cy="676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2049" y="5448300"/>
            <a:ext cx="4171951" cy="390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76700" y="5705475"/>
            <a:ext cx="5143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522440"/>
      </p:ext>
    </p:extLst>
  </p:cSld>
  <p:clrMapOvr>
    <a:masterClrMapping/>
  </p:clrMapOvr>
  <p:transition advTm="35719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중간 표절검사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2" name="Picture 2" descr="C:\Users\cailab\Desktop\fsef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874" y="1387474"/>
            <a:ext cx="8575675" cy="4403725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6181725"/>
            <a:ext cx="9144000" cy="471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11348"/>
      </p:ext>
    </p:extLst>
  </p:cSld>
  <p:clrMapOvr>
    <a:masterClrMapping/>
  </p:clrMapOvr>
  <p:transition advTm="3571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중간 표절검사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4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393825" y="1319213"/>
          <a:ext cx="3778250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5" imgW="3777942" imgH="5346481" progId="Acrobat.Document.DC">
                  <p:embed/>
                </p:oleObj>
              </mc:Choice>
              <mc:Fallback>
                <p:oleObj name="Acrobat Document" r:id="rId5" imgW="3777942" imgH="5346481" progId="Acrobat.Document.DC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1319213"/>
                        <a:ext cx="3778250" cy="534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057900" y="3552825"/>
            <a:ext cx="1104900" cy="471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더블클릭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10800000">
            <a:off x="5400675" y="3857625"/>
            <a:ext cx="5905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50368"/>
      </p:ext>
    </p:extLst>
  </p:cSld>
  <p:clrMapOvr>
    <a:masterClrMapping/>
  </p:clrMapOvr>
  <p:transition advTm="35719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27969" y="890626"/>
            <a:ext cx="844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2.  </a:t>
            </a:r>
            <a:r>
              <a:rPr kumimoji="0" lang="ko-KR" altLang="en-US" sz="28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향후계획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3602" y="1398958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제안하는 기법 </a:t>
            </a:r>
            <a:r>
              <a:rPr lang="ko-KR" altLang="en-US" sz="2000" b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 작성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095179"/>
      </p:ext>
    </p:extLst>
  </p:cSld>
  <p:clrMapOvr>
    <a:masterClrMapping/>
  </p:clrMapOvr>
  <p:transition advTm="1798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이미지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150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추가 촬영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이미지들에 대한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수행중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다음 주 까지 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제작 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class 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데이터로 추가하여 학습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BBBB2D-73E0-4C28-964D-3A7FD841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09" y="3569524"/>
            <a:ext cx="3856917" cy="2045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A803AF-F8DC-4BF3-BF6B-EBA8B306093D}"/>
              </a:ext>
            </a:extLst>
          </p:cNvPr>
          <p:cNvSpPr txBox="1"/>
          <p:nvPr/>
        </p:nvSpPr>
        <p:spPr>
          <a:xfrm>
            <a:off x="944773" y="5741811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추가 촬영한 이미지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C238E-FF03-4E5A-A81D-D35238D3A274}"/>
              </a:ext>
            </a:extLst>
          </p:cNvPr>
          <p:cNvSpPr txBox="1"/>
          <p:nvPr/>
        </p:nvSpPr>
        <p:spPr>
          <a:xfrm>
            <a:off x="5148534" y="5741811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[Labeling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BE41EF-DC28-405E-9E35-A6764A624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712" y="3894645"/>
            <a:ext cx="4119955" cy="15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Class 2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경로 검출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Dice + BCE Loss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사용한 방식으로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class 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모델의 학습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모델을 이용하는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predict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코드를 작성하여 경로 검출을 수행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09F153-76C4-4F4B-BBCF-17C49A1CD1D2}"/>
              </a:ext>
            </a:extLst>
          </p:cNvPr>
          <p:cNvGrpSpPr/>
          <p:nvPr/>
        </p:nvGrpSpPr>
        <p:grpSpPr>
          <a:xfrm>
            <a:off x="3426127" y="2549813"/>
            <a:ext cx="5344676" cy="4289918"/>
            <a:chOff x="1819479" y="2556771"/>
            <a:chExt cx="5344676" cy="428991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9E193D1-FE47-4F44-85B8-CCF9A6FF68B1}"/>
                </a:ext>
              </a:extLst>
            </p:cNvPr>
            <p:cNvGrpSpPr/>
            <p:nvPr/>
          </p:nvGrpSpPr>
          <p:grpSpPr>
            <a:xfrm>
              <a:off x="1819479" y="2556771"/>
              <a:ext cx="5344676" cy="3923542"/>
              <a:chOff x="1819479" y="2629088"/>
              <a:chExt cx="5344676" cy="4164704"/>
            </a:xfrm>
          </p:grpSpPr>
          <p:pic>
            <p:nvPicPr>
              <p:cNvPr id="3" name="그림 2" descr="실내, 벽, 더러운, 밀러이(가) 표시된 사진&#10;&#10;자동 생성된 설명">
                <a:extLst>
                  <a:ext uri="{FF2B5EF4-FFF2-40B4-BE49-F238E27FC236}">
                    <a16:creationId xmlns:a16="http://schemas.microsoft.com/office/drawing/2014/main" id="{5DACA469-2AD2-4378-825C-CDDC91062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9480" y="2629088"/>
                <a:ext cx="2469321" cy="1388993"/>
              </a:xfrm>
              <a:prstGeom prst="rect">
                <a:avLst/>
              </a:prstGeom>
            </p:spPr>
          </p:pic>
          <p:pic>
            <p:nvPicPr>
              <p:cNvPr id="5" name="그림 4" descr="실내, 벽, 욕실, 더러운이(가) 표시된 사진&#10;&#10;자동 생성된 설명">
                <a:extLst>
                  <a:ext uri="{FF2B5EF4-FFF2-40B4-BE49-F238E27FC236}">
                    <a16:creationId xmlns:a16="http://schemas.microsoft.com/office/drawing/2014/main" id="{A1AEF091-91CB-40C5-B6F1-CE62BDDF8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9480" y="4018081"/>
                <a:ext cx="2469321" cy="1388993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9CCC361-70F7-40A7-BF1B-3AD905A48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4834" y="2629088"/>
                <a:ext cx="2469321" cy="1388993"/>
              </a:xfrm>
              <a:prstGeom prst="rect">
                <a:avLst/>
              </a:prstGeom>
            </p:spPr>
          </p:pic>
          <p:pic>
            <p:nvPicPr>
              <p:cNvPr id="13" name="그림 12" descr="밤하늘이(가) 표시된 사진&#10;&#10;자동 생성된 설명">
                <a:extLst>
                  <a:ext uri="{FF2B5EF4-FFF2-40B4-BE49-F238E27FC236}">
                    <a16:creationId xmlns:a16="http://schemas.microsoft.com/office/drawing/2014/main" id="{C7913EB7-0556-4AD7-A7D7-451B9AADD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4833" y="4018080"/>
                <a:ext cx="2469321" cy="1388993"/>
              </a:xfrm>
              <a:prstGeom prst="rect">
                <a:avLst/>
              </a:prstGeom>
            </p:spPr>
          </p:pic>
          <p:pic>
            <p:nvPicPr>
              <p:cNvPr id="19" name="그림 18" descr="밤하늘이(가) 표시된 사진&#10;&#10;자동 생성된 설명">
                <a:extLst>
                  <a:ext uri="{FF2B5EF4-FFF2-40B4-BE49-F238E27FC236}">
                    <a16:creationId xmlns:a16="http://schemas.microsoft.com/office/drawing/2014/main" id="{32BB6068-36E0-484D-82CC-F32D9CB7C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20"/>
              <a:stretch/>
            </p:blipFill>
            <p:spPr>
              <a:xfrm>
                <a:off x="4694833" y="5404798"/>
                <a:ext cx="2469321" cy="1388994"/>
              </a:xfrm>
              <a:prstGeom prst="rect">
                <a:avLst/>
              </a:prstGeom>
            </p:spPr>
          </p:pic>
          <p:pic>
            <p:nvPicPr>
              <p:cNvPr id="23" name="그림 22" descr="실내, 벽, 욕실, 천장이(가) 표시된 사진&#10;&#10;자동 생성된 설명">
                <a:extLst>
                  <a:ext uri="{FF2B5EF4-FFF2-40B4-BE49-F238E27FC236}">
                    <a16:creationId xmlns:a16="http://schemas.microsoft.com/office/drawing/2014/main" id="{5934F78C-6B7F-48B1-82CE-ADBCFA7FB8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20"/>
              <a:stretch/>
            </p:blipFill>
            <p:spPr>
              <a:xfrm>
                <a:off x="1819479" y="5404798"/>
                <a:ext cx="2469321" cy="1388994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6410B6-9344-4EAB-BDB5-DBFF3790EE66}"/>
                </a:ext>
              </a:extLst>
            </p:cNvPr>
            <p:cNvSpPr txBox="1"/>
            <p:nvPr/>
          </p:nvSpPr>
          <p:spPr>
            <a:xfrm>
              <a:off x="3087151" y="6538912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[Predict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</p:grpSp>
      <p:pic>
        <p:nvPicPr>
          <p:cNvPr id="27" name="그림 26" descr="실내, 벽, 더러운, 밀러이(가) 표시된 사진&#10;&#10;자동 생성된 설명">
            <a:extLst>
              <a:ext uri="{FF2B5EF4-FFF2-40B4-BE49-F238E27FC236}">
                <a16:creationId xmlns:a16="http://schemas.microsoft.com/office/drawing/2014/main" id="{7799F89D-FCE4-418B-9B5D-51F7717D7E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1" y="2724088"/>
            <a:ext cx="2429192" cy="1599826"/>
          </a:xfrm>
          <a:prstGeom prst="rect">
            <a:avLst/>
          </a:prstGeom>
        </p:spPr>
      </p:pic>
      <p:pic>
        <p:nvPicPr>
          <p:cNvPr id="29" name="그림 28" descr="실내, 벽, 싱크, 장치이(가) 표시된 사진&#10;&#10;자동 생성된 설명">
            <a:extLst>
              <a:ext uri="{FF2B5EF4-FFF2-40B4-BE49-F238E27FC236}">
                <a16:creationId xmlns:a16="http://schemas.microsoft.com/office/drawing/2014/main" id="{D7BAD202-FA3E-43CB-9EAF-97138409608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1" y="4527117"/>
            <a:ext cx="2429193" cy="17257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CFB9AC-790A-4E6F-858A-A47646F4F3FB}"/>
              </a:ext>
            </a:extLst>
          </p:cNvPr>
          <p:cNvSpPr txBox="1"/>
          <p:nvPr/>
        </p:nvSpPr>
        <p:spPr>
          <a:xfrm>
            <a:off x="337851" y="6335305"/>
            <a:ext cx="2809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이전 모델 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테스트 </a:t>
            </a:r>
            <a:r>
              <a:rPr lang="ko-KR" altLang="en-US" sz="14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배드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951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Class 2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경로 검출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Dice + BCE Loss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사용한 방식으로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class 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모델의 학습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모델을 이용하는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predict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코드를 작성하여 경로 검출을 수행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테스트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배드에서의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경로 검출은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class 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 검출 방식이 기존과 다르기에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코드의 수정이 필요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다음 주에 코드 수정 후 경로 검출 결과 확인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740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Class 2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경로 검출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Dice + BCE Loss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사용한 방식으로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class 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모델의 학습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모델을 이용하는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predict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코드를 작성하여 경로 검출을 수행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9BAD18-BB86-45E4-B79B-E8DEC1AF1B18}"/>
              </a:ext>
            </a:extLst>
          </p:cNvPr>
          <p:cNvGrpSpPr/>
          <p:nvPr/>
        </p:nvGrpSpPr>
        <p:grpSpPr>
          <a:xfrm>
            <a:off x="1906990" y="2629088"/>
            <a:ext cx="5344674" cy="1391268"/>
            <a:chOff x="1906990" y="2629088"/>
            <a:chExt cx="5344674" cy="139126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4582DE6-BF0E-4109-BE89-3549DD5515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13"/>
            <a:stretch/>
          </p:blipFill>
          <p:spPr>
            <a:xfrm>
              <a:off x="4782343" y="2631362"/>
              <a:ext cx="2469321" cy="1388994"/>
            </a:xfrm>
            <a:prstGeom prst="rect">
              <a:avLst/>
            </a:prstGeom>
          </p:spPr>
        </p:pic>
        <p:pic>
          <p:nvPicPr>
            <p:cNvPr id="7" name="그림 6" descr="실내, 벽, 천장, 싱크이(가) 표시된 사진&#10;&#10;자동 생성된 설명">
              <a:extLst>
                <a:ext uri="{FF2B5EF4-FFF2-40B4-BE49-F238E27FC236}">
                  <a16:creationId xmlns:a16="http://schemas.microsoft.com/office/drawing/2014/main" id="{D292D838-D083-47C0-8E00-90E55A46BD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50"/>
            <a:stretch/>
          </p:blipFill>
          <p:spPr>
            <a:xfrm>
              <a:off x="1906990" y="2629088"/>
              <a:ext cx="2469321" cy="138899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2F2A2A-9226-4B78-B0F0-CCC80CA2BE3B}"/>
              </a:ext>
            </a:extLst>
          </p:cNvPr>
          <p:cNvSpPr txBox="1"/>
          <p:nvPr/>
        </p:nvSpPr>
        <p:spPr>
          <a:xfrm>
            <a:off x="3163137" y="4097356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[Predict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경로 검출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51F7D-0661-4C36-BF3E-66CA6B54121E}"/>
              </a:ext>
            </a:extLst>
          </p:cNvPr>
          <p:cNvSpPr txBox="1"/>
          <p:nvPr/>
        </p:nvSpPr>
        <p:spPr>
          <a:xfrm>
            <a:off x="416908" y="4457132"/>
            <a:ext cx="8779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검출에서는 아직 미흡한 결과가 조금씩 보임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새로 만든 데이터들을 추가하여 학습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확인 후 피드백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추가한 데이터로 학습 진행 후 경로 검출 정확도 비교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2 Class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방식을 이용한 용접 테스트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배드에서의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경로 검출 확인 후 피드백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3210" y="2732482"/>
            <a:ext cx="5077583" cy="1094110"/>
            <a:chOff x="2362014" y="1484405"/>
            <a:chExt cx="7225457" cy="1945084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44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2475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불량 검사</a:t>
              </a:r>
              <a:endPara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2" cy="379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788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788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25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5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Aperture, Flare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이미지 생성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867670" y="1739760"/>
            <a:ext cx="687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scattering flare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생성을 위해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Aperture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이미지와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이미지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생성중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22.01.14 03:30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기준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(486/999)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진행중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생성된 이미지로 학습 환경 구성 및 학습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88" y="3005473"/>
            <a:ext cx="4567030" cy="29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488</Words>
  <Application>Microsoft Office PowerPoint</Application>
  <PresentationFormat>화면 슬라이드 쇼(4:3)</PresentationFormat>
  <Paragraphs>103</Paragraphs>
  <Slides>17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210 옴니고딕 030</vt:lpstr>
      <vt:lpstr>맑은 고딕</vt:lpstr>
      <vt:lpstr>Arial</vt:lpstr>
      <vt:lpstr>Wingdings</vt:lpstr>
      <vt:lpstr>Office 테마</vt:lpstr>
      <vt:lpstr>Acrobat Document</vt:lpstr>
      <vt:lpstr>용접로봇 자동화</vt:lpstr>
      <vt:lpstr>PowerPoint 프레젠테이션</vt:lpstr>
      <vt:lpstr>1. 이번 주 작업</vt:lpstr>
      <vt:lpstr>1. 이번 주 작업</vt:lpstr>
      <vt:lpstr>1. 이번 주 작업</vt:lpstr>
      <vt:lpstr>1. 이번 주 작업</vt:lpstr>
      <vt:lpstr>2. 이후 진행 계획</vt:lpstr>
      <vt:lpstr>PowerPoint 프레젠테이션</vt:lpstr>
      <vt:lpstr>1. 이번 주 작업</vt:lpstr>
      <vt:lpstr>1. 이번 주 작업</vt:lpstr>
      <vt:lpstr>2. 다음주 진행 계획</vt:lpstr>
      <vt:lpstr>PowerPoint 프레젠테이션</vt:lpstr>
      <vt:lpstr>1. 논문 진행사항</vt:lpstr>
      <vt:lpstr>2. 중간 표절검사</vt:lpstr>
      <vt:lpstr>2. 중간 표절검사</vt:lpstr>
      <vt:lpstr>PowerPoint 프레젠테이션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 태준</cp:lastModifiedBy>
  <cp:revision>1242</cp:revision>
  <dcterms:created xsi:type="dcterms:W3CDTF">2011-08-24T01:05:33Z</dcterms:created>
  <dcterms:modified xsi:type="dcterms:W3CDTF">2022-01-14T17:17:04Z</dcterms:modified>
  <cp:version/>
</cp:coreProperties>
</file>