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9" r:id="rId2"/>
    <p:sldId id="626" r:id="rId3"/>
    <p:sldId id="628" r:id="rId4"/>
    <p:sldId id="629" r:id="rId5"/>
    <p:sldId id="630" r:id="rId6"/>
    <p:sldId id="631" r:id="rId7"/>
    <p:sldId id="632" r:id="rId8"/>
    <p:sldId id="633" r:id="rId9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BFBFB"/>
    <a:srgbClr val="ED31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9868" autoAdjust="0"/>
  </p:normalViewPr>
  <p:slideViewPr>
    <p:cSldViewPr snapToGrid="0">
      <p:cViewPr varScale="1">
        <p:scale>
          <a:sx n="67" d="100"/>
          <a:sy n="67" d="100"/>
        </p:scale>
        <p:origin x="-640" y="-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87CA362-7CB5-4FDE-8422-6D501F2B92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22444C-B2A3-49D2-A8CC-34A2926BB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1827AF-3989-4D85-BE11-B1F68430608D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EF5D7D69-CCA7-4FFD-AACE-006591B7A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2E2B224A-7249-4FD1-9BF3-4A1E1A7AE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F776ED5-775B-445F-9261-AD8BC6D9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38B30F-022E-41AE-9A8D-B483784FA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8B9A5-D446-4E83-9226-8ADB0D05AB4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494846-E0BE-42D2-AA61-8BACA907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876E-A186-44A9-963B-7B0DA71B27E8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CF1C6F-DBD0-41CC-9579-2E79CE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3E4ED8-FEA8-41FB-AD0C-70A6287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2B9E6-2863-4767-8F05-057E36976D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242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E6D84F-CF3D-46FA-8A04-A1A056CD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804E-B6DA-486F-8DC7-28B46CB625DB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B5FD9F3-507C-4B83-A2C9-30FD355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55443C-3B7D-4C87-B3CD-99987BB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88615-5173-450C-A0C3-A5AB9EE477C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37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736743-6D1D-439C-9A37-D9E3AA3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974C-B50E-4DCA-8289-24BCF1554BD6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2AAF65-2B52-4C43-A4CB-5E8B42F9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6FAE4F-0D0C-4AD0-8A4D-518AD52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7BC54-88B3-49FE-A402-9A3E4D3B63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815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5B928DF-42C1-47B2-9D74-37A1DA6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DDA-47C5-412D-B3C8-CBC25202A1D4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85F852-A228-414A-8E30-6BC0DD46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6831BB-710C-4864-A4DD-D6C55C5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A2B87-6E35-47FC-9AFD-EA9D6A12CFF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9326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073A85F-300B-41DD-807F-27AE538E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8AC26-D821-4E11-83DB-7FCC61DC0B52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F912A7-CF3A-4D13-A365-5E13519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BE4FB5-AB83-422D-BA97-C6F58CA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1B90-8117-4687-8C67-54E06B333E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605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EFE0DA4-61F1-407C-A787-87C101A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1A7-3F32-43A7-802E-978833F9A950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9E0EA02-15E7-412F-857B-07484AE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C5FB5F6D-1EB6-41CB-97FE-37E73A2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E5440-B045-4B88-9A36-FF2BF27B628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819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="" xmlns:a16="http://schemas.microsoft.com/office/drawing/2014/main" id="{E4C5E0DF-D71E-41D5-B862-110DB52A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391F-E0DB-4598-9451-EEC19EDD6F47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="" xmlns:a16="http://schemas.microsoft.com/office/drawing/2014/main" id="{CFE0BC01-F369-42EE-A7B3-23EA6E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CA5BE72A-49DD-4E28-89D2-CD2E20CA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EDD3C-5001-48EF-BF1C-3A3EF0388C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3D347FC1-525B-4394-8C8A-51D6A24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F732-09AD-4CBF-9EE6-ADB6E9CE4A50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E31EC720-F8B5-47BD-AF29-309ACC93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4FED9235-C041-41FE-A4E5-0AA07387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98CAE-D835-4C58-9949-CDD1935117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90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="" xmlns:a16="http://schemas.microsoft.com/office/drawing/2014/main" id="{D8032D5F-913A-48A1-8EAD-124BF73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FAD7D-8358-4DB4-A4CD-6087B2D3D787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="" xmlns:a16="http://schemas.microsoft.com/office/drawing/2014/main" id="{818700F2-4E9C-4381-8121-137154EB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="" xmlns:a16="http://schemas.microsoft.com/office/drawing/2014/main" id="{969C678D-2A41-4446-901E-B4585428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08122-221E-4CFA-9B89-5E52C96C829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5900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BE29183E-884A-4E6B-AA3A-82778A1F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0E981-9E25-4041-A755-32D96837D224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EF7F8288-F375-457D-B553-DCFFCB7A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533C4906-0099-48A6-9904-0658DA7A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C812A-3FD0-41A6-8A18-B9A5ADD624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071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DBEDD371-99CF-47FD-9FC6-AD0CE2E0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9E3D7-6312-458D-B9F9-CECEA99319BD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0EC94D19-2FB9-4E0F-9427-9778413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A6317D39-B975-41AC-9769-FAE8E451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B4E4E-A4AD-47B2-8220-3B6D481F6D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1339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="" xmlns:a16="http://schemas.microsoft.com/office/drawing/2014/main" id="{CF9157B7-9D5D-403D-A1BF-C06E182429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="" xmlns:a16="http://schemas.microsoft.com/office/drawing/2014/main" id="{B04FC427-ABC6-4DD7-A383-5D232779C8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064D9A6-F658-4843-80C9-DC3A3A636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A0CC9-5CE6-4E67-A38B-BD437BBCC671}" type="datetimeFigureOut">
              <a:rPr lang="ko-KR" altLang="en-US"/>
              <a:pPr>
                <a:defRPr/>
              </a:pPr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2D51673-9A58-4F85-8D4B-78CA4E49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32774D-7CFB-41B8-9199-C089A433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defRPr>
            </a:lvl1pPr>
          </a:lstStyle>
          <a:p>
            <a:fld id="{F9F8730E-E375-4F85-82D4-0AF150BE7B3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C1DEAC-55BA-4083-B090-711DF40B2949}"/>
              </a:ext>
            </a:extLst>
          </p:cNvPr>
          <p:cNvSpPr txBox="1"/>
          <p:nvPr userDrawn="1"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accent4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나눔스퀘어라운드 Regular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나눔스퀘어라운드 Regular"/>
          <a:cs typeface="나눔스퀘어라운드 Regular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나눔스퀘어라운드 Regular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나눔스퀘어라운드 Regular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나눔스퀘어라운드 Regular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="" xmlns:a16="http://schemas.microsoft.com/office/drawing/2014/main" id="{BD29A930-929D-45F2-9CAB-3659B974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BC58B05-62ED-421C-98B3-B2ED73D72C4F}"/>
              </a:ext>
            </a:extLst>
          </p:cNvPr>
          <p:cNvSpPr/>
          <p:nvPr/>
        </p:nvSpPr>
        <p:spPr>
          <a:xfrm>
            <a:off x="-25400" y="0"/>
            <a:ext cx="122174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52" name="TextBox 3">
            <a:extLst>
              <a:ext uri="{FF2B5EF4-FFF2-40B4-BE49-F238E27FC236}">
                <a16:creationId xmlns="" xmlns:a16="http://schemas.microsoft.com/office/drawing/2014/main" id="{FF6AFDD9-5359-4B4C-BEFE-EB927C93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2974975"/>
            <a:ext cx="5133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54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도면해석 자동화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FF6050A-DFDD-4F06-BC9C-C585EABA7622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0C72B84-75DF-475F-B381-4E5FB180F787}"/>
              </a:ext>
            </a:extLst>
          </p:cNvPr>
          <p:cNvSpPr txBox="1"/>
          <p:nvPr/>
        </p:nvSpPr>
        <p:spPr>
          <a:xfrm>
            <a:off x="9715500" y="6505575"/>
            <a:ext cx="2406650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Copyrightⓒ. Saebyeol Yu. All Rights Reserved.</a:t>
            </a:r>
            <a:endParaRPr kumimoji="0"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55" name="TextBox 7">
            <a:extLst>
              <a:ext uri="{FF2B5EF4-FFF2-40B4-BE49-F238E27FC236}">
                <a16:creationId xmlns="" xmlns:a16="http://schemas.microsoft.com/office/drawing/2014/main" id="{29FFD440-D6DD-4249-9A52-398FAF58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022725"/>
            <a:ext cx="3741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인공지능 융합학과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2021137675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서승훈</a:t>
            </a:r>
            <a:endParaRPr kumimoji="0" lang="en-US" altLang="ko-KR" sz="1600" b="1">
              <a:solidFill>
                <a:schemeClr val="bg1"/>
              </a:solidFill>
              <a:latin typeface="Arial" panose="020B0604020202020204" pitchFamily="34" charset="0"/>
              <a:ea typeface="나눔스퀘어라운드 Regular"/>
              <a:cs typeface="나눔스퀘어라운드 Regular"/>
            </a:endParaRPr>
          </a:p>
          <a:p>
            <a:pPr algn="ctr" eaLnBrk="1" hangingPunct="1"/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로봇공학과 </a:t>
            </a:r>
            <a:r>
              <a:rPr kumimoji="0" lang="en-US" altLang="ko-KR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2018043381 </a:t>
            </a:r>
            <a:r>
              <a:rPr kumimoji="0" lang="ko-KR" altLang="en-US" sz="1600" b="1">
                <a:solidFill>
                  <a:schemeClr val="bg1"/>
                </a:solidFill>
                <a:latin typeface="Arial" panose="020B0604020202020204" pitchFamily="34" charset="0"/>
                <a:ea typeface="나눔스퀘어라운드 Regular"/>
                <a:cs typeface="나눔스퀘어라운드 Regular"/>
              </a:rPr>
              <a:t>이지화</a:t>
            </a:r>
          </a:p>
        </p:txBody>
      </p:sp>
    </p:spTree>
  </p:cSld>
  <p:clrMapOvr>
    <a:masterClrMapping/>
  </p:clrMapOvr>
  <p:transition advTm="54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1-3.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512" y="5506472"/>
            <a:ext cx="3969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모델의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W, H, D</a:t>
            </a: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556533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pic>
        <p:nvPicPr>
          <p:cNvPr id="5122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1593850" y="2339538"/>
            <a:ext cx="3797300" cy="2997200"/>
          </a:xfrm>
          <a:prstGeom prst="rect">
            <a:avLst/>
          </a:prstGeom>
          <a:noFill/>
        </p:spPr>
      </p:pic>
      <p:pic>
        <p:nvPicPr>
          <p:cNvPr id="30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l="53945"/>
          <a:stretch>
            <a:fillRect/>
          </a:stretch>
        </p:blipFill>
        <p:spPr bwMode="auto">
          <a:xfrm>
            <a:off x="5553075" y="2358588"/>
            <a:ext cx="4591828" cy="2997200"/>
          </a:xfrm>
          <a:prstGeom prst="rect">
            <a:avLst/>
          </a:prstGeom>
          <a:noFill/>
        </p:spPr>
      </p:pic>
      <p:pic>
        <p:nvPicPr>
          <p:cNvPr id="31" name="Picture 3" descr="C:\Users\cailab\Desktop\gsef.PNG"/>
          <p:cNvPicPr>
            <a:picLocks noChangeAspect="1" noChangeArrowheads="1"/>
          </p:cNvPicPr>
          <p:nvPr/>
        </p:nvPicPr>
        <p:blipFill>
          <a:blip r:embed="rId3"/>
          <a:srcRect b="85550"/>
          <a:stretch>
            <a:fillRect/>
          </a:stretch>
        </p:blipFill>
        <p:spPr bwMode="auto">
          <a:xfrm>
            <a:off x="54829" y="1776244"/>
            <a:ext cx="12137171" cy="54785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6572250" y="1800225"/>
            <a:ext cx="1571625" cy="323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7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498475" y="1929963"/>
            <a:ext cx="3797300" cy="2997200"/>
          </a:xfrm>
          <a:prstGeom prst="rect">
            <a:avLst/>
          </a:prstGeom>
          <a:noFill/>
        </p:spPr>
      </p:pic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1768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831663"/>
            <a:ext cx="2362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10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2822079"/>
            <a:ext cx="2362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13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6" y="1650563"/>
            <a:ext cx="69342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우리 생각대로 라면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나머지 </a:t>
            </a: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스펙은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같고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다음과 같이 굵기가 다른걸 여러 개 만든다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5098613"/>
            <a:ext cx="705802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해석 결과를 읽어와서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D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값에 따른 해당굵기의 모델을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호출하고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해석결과의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W, H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토대로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사이즈를 조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정한다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Ex) D = 10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이면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Stirrup _10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 호출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7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498475" y="1929963"/>
            <a:ext cx="3797300" cy="2997200"/>
          </a:xfrm>
          <a:prstGeom prst="rect">
            <a:avLst/>
          </a:prstGeom>
          <a:noFill/>
        </p:spPr>
      </p:pic>
      <p:sp>
        <p:nvSpPr>
          <p:cNvPr id="10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17688"/>
            <a:ext cx="2362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Scale(x)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Scale(y)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Scale(x, z)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6" y="1650563"/>
            <a:ext cx="6934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문제는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높이는 독립변수이기 때문에 상관 없지만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굵기를 유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지한채로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W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값만 조정할 수 있는가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그게 문제다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 </a:t>
            </a: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3069788"/>
            <a:ext cx="27432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 모델을 불러와서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950" y="3079313"/>
            <a:ext cx="27432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800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600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어떻게 만드느냐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1-4.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3397020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2D to 3D </a:t>
            </a: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  <a:ea typeface="+mn-ea"/>
              </a:rPr>
              <a:t>논문 탐색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  <a:ea typeface="+mn-ea"/>
            </a:endParaRPr>
          </a:p>
        </p:txBody>
      </p:sp>
      <p:pic>
        <p:nvPicPr>
          <p:cNvPr id="7" name="Picture 2" descr="C:\Users\cailab\Desktop\굵기.PNG"/>
          <p:cNvPicPr>
            <a:picLocks noChangeAspect="1" noChangeArrowheads="1"/>
          </p:cNvPicPr>
          <p:nvPr/>
        </p:nvPicPr>
        <p:blipFill>
          <a:blip r:embed="rId2"/>
          <a:srcRect r="61914"/>
          <a:stretch>
            <a:fillRect/>
          </a:stretch>
        </p:blipFill>
        <p:spPr bwMode="auto">
          <a:xfrm>
            <a:off x="603249" y="3857624"/>
            <a:ext cx="3692525" cy="2914501"/>
          </a:xfrm>
          <a:prstGeom prst="rect">
            <a:avLst/>
          </a:prstGeom>
          <a:noFill/>
        </p:spPr>
      </p:pic>
      <p:sp>
        <p:nvSpPr>
          <p:cNvPr id="15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726763"/>
            <a:ext cx="27432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Default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100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 모델을 불러와서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1745813"/>
            <a:ext cx="27432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800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 = 600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 = 10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어떻게 만드느냐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pic>
        <p:nvPicPr>
          <p:cNvPr id="1026" name="Picture 2" descr="C:\Users\cailab\Desktop\8610.PNG"/>
          <p:cNvPicPr>
            <a:picLocks noChangeAspect="1" noChangeArrowheads="1"/>
          </p:cNvPicPr>
          <p:nvPr/>
        </p:nvPicPr>
        <p:blipFill>
          <a:blip r:embed="rId3"/>
          <a:srcRect t="16791" r="67002"/>
          <a:stretch>
            <a:fillRect/>
          </a:stretch>
        </p:blipFill>
        <p:spPr bwMode="auto">
          <a:xfrm>
            <a:off x="4518025" y="3838575"/>
            <a:ext cx="3149600" cy="2918397"/>
          </a:xfrm>
          <a:prstGeom prst="rect">
            <a:avLst/>
          </a:prstGeom>
          <a:noFill/>
        </p:spPr>
      </p:pic>
      <p:sp>
        <p:nvSpPr>
          <p:cNvPr id="12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4" y="1783912"/>
            <a:ext cx="435292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en-US" altLang="ko-KR" sz="20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W_Scale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(8, 6, 1)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주었다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우측 그림처럼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단면이 엄청 납작한 </a:t>
            </a:r>
            <a:endParaRPr kumimoji="0" lang="en-US" altLang="ko-KR" sz="20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타원형태가 만들어진다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algn="just" eaLnBrk="1" hangingPunct="1">
              <a:lnSpc>
                <a:spcPct val="130000"/>
              </a:lnSpc>
            </a:pPr>
            <a:endParaRPr kumimoji="0" lang="en-US" altLang="ko-KR" sz="2000" b="1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ko-KR" altLang="en-US" sz="20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sz="20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1-6.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221086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</a:rPr>
              <a:t>요약 및 결론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1" name="TextBox 15">
            <a:extLst>
              <a:ext uri="{FF2B5EF4-FFF2-40B4-BE49-F238E27FC236}">
                <a16:creationId xmlns="" xmlns:a16="http://schemas.microsoft.com/office/drawing/2014/main" id="{6DA8CAE8-4048-466A-944E-AD197DA3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048897"/>
            <a:ext cx="11144250" cy="445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to 3D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기술은 현재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설계자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위한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위주로 구현되어 있음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(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당연히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이기 때문에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분신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(Avatar)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접속하여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소통하는 </a:t>
            </a:r>
            <a:r>
              <a:rPr kumimoji="0" lang="en-US" altLang="ko-KR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기능이 부재</a:t>
            </a: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kumimoji="0" lang="en-US" altLang="ko-KR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Urbanbase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kumimoji="0" lang="en-US" altLang="ko-KR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Autosketch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비슷하게 구현하긴했으나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접속자가 한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공간안에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있는것이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아닌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개별공간에서 마음대로 집을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커스터마이징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할 수 있도록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한것이며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범위도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완성된 집을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둘러보는것이지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철골단위의 공사현장을 둘러보는 형태가 아님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 </a:t>
            </a:r>
            <a:r>
              <a:rPr kumimoji="0" lang="en-US" altLang="ko-KR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경우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Tool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이용해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수작업으로 환경을 구성한 후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그곳에다가 여러 물리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Engine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얹어놓은 형태</a:t>
            </a: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(3D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형태의 </a:t>
            </a:r>
            <a:r>
              <a:rPr kumimoji="0" lang="en-US" altLang="ko-KR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공간은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사용해서 제작하지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2D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구현하지 않음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),</a:t>
            </a: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  <a:buAutoNum type="arabicPeriod"/>
            </a:pPr>
            <a:endParaRPr kumimoji="0" lang="en-US" altLang="ko-KR" sz="2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1-6.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221086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</a:rPr>
              <a:t>요약 및 결론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125" y="1896665"/>
            <a:ext cx="108966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BIM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출현한 지 오래되었음에도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건설계에서는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다음과 같은 이유로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CAD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사용을 기피한다고 함</a:t>
            </a: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1. 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License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비싸다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2. 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CAD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다시 </a:t>
            </a:r>
            <a:r>
              <a:rPr kumimoji="0" lang="ko-KR" altLang="en-US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배워야하는것에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대해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기사들의 입장이 부정적이다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3. BIM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사용하려면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고사양의 컴퓨터가 필요하다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따라서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아직까지도 많은 건축기사들이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사용하고 있으며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대부분의 구조평면도는 </a:t>
            </a:r>
            <a:r>
              <a:rPr kumimoji="0" lang="en-US" altLang="ko-KR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2D </a:t>
            </a:r>
            <a:r>
              <a:rPr kumimoji="0"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데이터로 구성되어있음</a:t>
            </a: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FA8AFAB-3045-4174-A48E-93BEC3CDB166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A05F21B3-8C48-4349-BCCE-7C502034C8EB}"/>
              </a:ext>
            </a:extLst>
          </p:cNvPr>
          <p:cNvCxnSpPr/>
          <p:nvPr/>
        </p:nvCxnSpPr>
        <p:spPr>
          <a:xfrm>
            <a:off x="139700" y="490538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4DD06A-D55C-4AD1-84DD-FF3243E091CE}"/>
              </a:ext>
            </a:extLst>
          </p:cNvPr>
          <p:cNvSpPr txBox="1"/>
          <p:nvPr/>
        </p:nvSpPr>
        <p:spPr>
          <a:xfrm>
            <a:off x="1345213" y="652463"/>
            <a:ext cx="8899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solidFill>
                  <a:schemeClr val="accent4"/>
                </a:solidFill>
                <a:latin typeface="+mn-lt"/>
                <a:ea typeface="+mn-ea"/>
              </a:rPr>
              <a:t>1-6.</a:t>
            </a:r>
            <a:endParaRPr kumimoji="0" lang="ko-KR" altLang="en-US" sz="3200" b="1" dirty="0">
              <a:solidFill>
                <a:schemeClr val="accent4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97784B-61A6-4A61-BFC4-5CB35005585E}"/>
              </a:ext>
            </a:extLst>
          </p:cNvPr>
          <p:cNvSpPr txBox="1"/>
          <p:nvPr/>
        </p:nvSpPr>
        <p:spPr>
          <a:xfrm>
            <a:off x="2263775" y="644525"/>
            <a:ext cx="221086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spc="-150" dirty="0" smtClean="0">
                <a:solidFill>
                  <a:schemeClr val="accent4"/>
                </a:solidFill>
                <a:latin typeface="+mj-ea"/>
              </a:rPr>
              <a:t>요약 및 결론</a:t>
            </a:r>
            <a:endParaRPr kumimoji="0"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125" y="1896665"/>
            <a:ext cx="108966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30000"/>
              </a:lnSpc>
            </a:pP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2D 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데이터를 사용해서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3D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화로 구현된 </a:t>
            </a:r>
            <a:r>
              <a:rPr kumimoji="0" lang="en-US" altLang="ko-KR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 상에서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0"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사용자가 원하는 단위로</a:t>
            </a:r>
            <a:r>
              <a:rPr kumimoji="0"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 algn="just" eaLnBrk="1" hangingPunct="1">
              <a:lnSpc>
                <a:spcPct val="130000"/>
              </a:lnSpc>
            </a:pPr>
            <a:endParaRPr kumimoji="0" lang="en-US" altLang="ko-KR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  <p:transition advTm="3240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25400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marL="0" indent="0" algn="just" eaLnBrk="1" hangingPunct="1">
          <a:lnSpc>
            <a:spcPct val="130000"/>
          </a:lnSpc>
          <a:defRPr kumimoji="0" sz="1600" b="1" smtClean="0">
            <a:latin typeface="210 옴니고딕 030" panose="02020603020101020101" pitchFamily="18" charset="-127"/>
            <a:ea typeface="210 옴니고딕 030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13744</TotalTime>
  <Words>473</Words>
  <Application>Microsoft Office PowerPoint</Application>
  <PresentationFormat>사용자 지정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나눔스퀘어라운드 Regular</vt:lpstr>
      <vt:lpstr>210 옴니고딕 030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1038</cp:revision>
  <dcterms:created xsi:type="dcterms:W3CDTF">2015-07-07T04:48:58Z</dcterms:created>
  <dcterms:modified xsi:type="dcterms:W3CDTF">2022-03-04T07:47:51Z</dcterms:modified>
</cp:coreProperties>
</file>