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99" r:id="rId2"/>
    <p:sldId id="614" r:id="rId3"/>
    <p:sldId id="610" r:id="rId4"/>
    <p:sldId id="646" r:id="rId5"/>
    <p:sldId id="648" r:id="rId6"/>
    <p:sldId id="649" r:id="rId7"/>
    <p:sldId id="647" r:id="rId8"/>
    <p:sldId id="622" r:id="rId9"/>
    <p:sldId id="644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xmlns="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xmlns="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xmlns="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418465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>
                <a:solidFill>
                  <a:schemeClr val="bg1"/>
                </a:solidFill>
                <a:latin typeface="Noto Sans CJK KR Thin"/>
              </a:rPr>
              <a:t>Txt </a:t>
            </a: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파일 해독 및 </a:t>
            </a:r>
            <a:r>
              <a:rPr kumimoji="0" lang="en-US" altLang="ko-KR" sz="1400" dirty="0">
                <a:solidFill>
                  <a:schemeClr val="bg1"/>
                </a:solidFill>
                <a:latin typeface="Noto Sans CJK KR Thin"/>
              </a:rPr>
              <a:t>Unity </a:t>
            </a: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상에서 </a:t>
            </a:r>
            <a:r>
              <a:rPr kumimoji="0" lang="en-US" altLang="ko-KR" sz="1400" dirty="0">
                <a:solidFill>
                  <a:schemeClr val="bg1"/>
                </a:solidFill>
                <a:latin typeface="Noto Sans CJK KR Thin"/>
              </a:rPr>
              <a:t>2D to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화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</a:t>
            </a: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구현</a:t>
            </a: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코드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구현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Txt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파일 해독 및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Unity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상에서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화 시연</a:t>
            </a:r>
            <a:endParaRPr kumimoji="0" lang="ko-KR" altLang="en-US" sz="1400" dirty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</a:pP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62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>
                <a:solidFill>
                  <a:schemeClr val="bg1"/>
                </a:solidFill>
                <a:latin typeface="Noto Sans CJK KR Thin"/>
              </a:rPr>
              <a:t>원본 </a:t>
            </a:r>
            <a:r>
              <a:rPr kumimoji="0" lang="en-US" altLang="ko-KR" sz="1400">
                <a:solidFill>
                  <a:schemeClr val="bg1"/>
                </a:solidFill>
                <a:latin typeface="Noto Sans CJK KR Thin"/>
              </a:rPr>
              <a:t>Txt</a:t>
            </a:r>
            <a:r>
              <a:rPr kumimoji="0" lang="ko-KR" altLang="en-US" sz="1400">
                <a:solidFill>
                  <a:schemeClr val="bg1"/>
                </a:solidFill>
                <a:latin typeface="Noto Sans CJK KR Thin"/>
              </a:rPr>
              <a:t>파일에서의 오류 수정</a:t>
            </a: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>
                <a:solidFill>
                  <a:schemeClr val="bg1"/>
                </a:solidFill>
                <a:latin typeface="Noto Sans CJK KR Thin"/>
              </a:rPr>
              <a:t>ROOF </a:t>
            </a: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및 실제 도면과 비교해가면서</a:t>
            </a:r>
            <a:r>
              <a:rPr kumimoji="0" lang="en-US" altLang="ko-KR" sz="1400" dirty="0">
                <a:solidFill>
                  <a:schemeClr val="bg1"/>
                </a:solidFill>
                <a:latin typeface="Noto Sans CJK KR Thin"/>
              </a:rPr>
              <a:t>, </a:t>
            </a:r>
            <a:r>
              <a:rPr kumimoji="0" lang="ko-KR" altLang="en-US" sz="1400" dirty="0">
                <a:solidFill>
                  <a:schemeClr val="bg1"/>
                </a:solidFill>
                <a:latin typeface="Noto Sans CJK KR Thin"/>
              </a:rPr>
              <a:t>미흡한 부분 보완</a:t>
            </a: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790203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Txt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파일 해독 및 </a:t>
            </a: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Unity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상에서 </a:t>
            </a: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화 구현</a:t>
            </a: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gse.PNG"/>
          <p:cNvPicPr>
            <a:picLocks noChangeAspect="1" noChangeArrowheads="1"/>
          </p:cNvPicPr>
          <p:nvPr/>
        </p:nvPicPr>
        <p:blipFill>
          <a:blip r:embed="rId2"/>
          <a:srcRect b="74702"/>
          <a:stretch>
            <a:fillRect/>
          </a:stretch>
        </p:blipFill>
        <p:spPr bwMode="auto">
          <a:xfrm>
            <a:off x="850899" y="2730500"/>
            <a:ext cx="9940925" cy="269875"/>
          </a:xfrm>
          <a:prstGeom prst="rect">
            <a:avLst/>
          </a:prstGeom>
          <a:noFill/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781175"/>
            <a:ext cx="102298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늑근해석결과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정형 데이터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Picture 3" descr="C:\Users\cailab\Desktop\1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49" y="3241674"/>
            <a:ext cx="10454821" cy="396875"/>
          </a:xfrm>
          <a:prstGeom prst="rect">
            <a:avLst/>
          </a:prstGeom>
          <a:noFill/>
        </p:spPr>
      </p:pic>
      <p:pic>
        <p:nvPicPr>
          <p:cNvPr id="1028" name="Picture 4" descr="C:\Users\cailab\Desktop\gs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600" y="4565649"/>
            <a:ext cx="10803430" cy="320675"/>
          </a:xfrm>
          <a:prstGeom prst="rect">
            <a:avLst/>
          </a:prstGeom>
          <a:noFill/>
        </p:spPr>
      </p:pic>
      <p:pic>
        <p:nvPicPr>
          <p:cNvPr id="1029" name="Picture 5" descr="C:\Users\cailab\Desktop\top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0" y="3873499"/>
            <a:ext cx="11230232" cy="422275"/>
          </a:xfrm>
          <a:prstGeom prst="rect">
            <a:avLst/>
          </a:prstGeom>
          <a:noFill/>
        </p:spPr>
      </p:pic>
      <p:pic>
        <p:nvPicPr>
          <p:cNvPr id="1030" name="Picture 6" descr="C:\Users\cailab\Desktop\r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050" y="5165726"/>
            <a:ext cx="10477500" cy="384496"/>
          </a:xfrm>
          <a:prstGeom prst="rect">
            <a:avLst/>
          </a:prstGeom>
          <a:noFill/>
        </p:spPr>
      </p:pic>
    </p:spTree>
  </p:cSld>
  <p:clrMapOvr>
    <a:masterClrMapping/>
  </p:clrMapOvr>
  <p:transition advTm="7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176202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>
                <a:solidFill>
                  <a:schemeClr val="accent4"/>
                </a:solidFill>
                <a:latin typeface="+mj-ea"/>
                <a:ea typeface="+mn-ea"/>
              </a:rPr>
              <a:t>코드 구현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EDCB9F0-4B8E-4CAF-A85B-2A060AA9D63E}"/>
              </a:ext>
            </a:extLst>
          </p:cNvPr>
          <p:cNvGrpSpPr/>
          <p:nvPr/>
        </p:nvGrpSpPr>
        <p:grpSpPr>
          <a:xfrm>
            <a:off x="1373789" y="2767745"/>
            <a:ext cx="3304786" cy="2467629"/>
            <a:chOff x="611382" y="2421612"/>
            <a:chExt cx="3304786" cy="24676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620EE90-B73B-4982-BD45-BF18991BFB75}"/>
                </a:ext>
              </a:extLst>
            </p:cNvPr>
            <p:cNvSpPr/>
            <p:nvPr/>
          </p:nvSpPr>
          <p:spPr>
            <a:xfrm>
              <a:off x="611382" y="2654038"/>
              <a:ext cx="3304786" cy="22352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D5143537-87DC-4043-B5BC-6487A5BDF136}"/>
                </a:ext>
              </a:extLst>
            </p:cNvPr>
            <p:cNvGrpSpPr/>
            <p:nvPr/>
          </p:nvGrpSpPr>
          <p:grpSpPr>
            <a:xfrm>
              <a:off x="611382" y="2421612"/>
              <a:ext cx="3304786" cy="2141305"/>
              <a:chOff x="611382" y="2421612"/>
              <a:chExt cx="3304786" cy="21413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B5B2DF3-10A1-48DC-8CAB-6641E3E3C6A0}"/>
                  </a:ext>
                </a:extLst>
              </p:cNvPr>
              <p:cNvSpPr txBox="1"/>
              <p:nvPr/>
            </p:nvSpPr>
            <p:spPr bwMode="auto">
              <a:xfrm>
                <a:off x="611382" y="2977373"/>
                <a:ext cx="3304786" cy="714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0" indent="0" algn="ctr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.txt </a:t>
                </a: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파일에서 건물의 최대 층수와 옥상 구조물 층수가 몇 층인지 확인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380B073-10DB-4276-BD4E-4193739750F7}"/>
                  </a:ext>
                </a:extLst>
              </p:cNvPr>
              <p:cNvSpPr txBox="1"/>
              <p:nvPr/>
            </p:nvSpPr>
            <p:spPr bwMode="auto">
              <a:xfrm>
                <a:off x="785116" y="3848875"/>
                <a:ext cx="2957318" cy="714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0" indent="0" algn="ctr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total_f : </a:t>
                </a: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건물 지상 최대 층수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 algn="ctr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top_f : </a:t>
                </a: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건물 옥상 구조물 층수</a:t>
                </a: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endPara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FA72A27-8B5B-48D9-886D-AC35936F099F}"/>
                  </a:ext>
                </a:extLst>
              </p:cNvPr>
              <p:cNvSpPr txBox="1"/>
              <p:nvPr/>
            </p:nvSpPr>
            <p:spPr bwMode="auto">
              <a:xfrm>
                <a:off x="929481" y="2421612"/>
                <a:ext cx="2812953" cy="3939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0" indent="0" algn="ctr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FloorManagerScripts.cs</a:t>
                </a:r>
                <a:endPara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F848B94-3225-4B8E-90AA-7F2026D41AED}"/>
              </a:ext>
            </a:extLst>
          </p:cNvPr>
          <p:cNvGrpSpPr/>
          <p:nvPr/>
        </p:nvGrpSpPr>
        <p:grpSpPr>
          <a:xfrm>
            <a:off x="7379942" y="2803194"/>
            <a:ext cx="3304786" cy="2432180"/>
            <a:chOff x="5747084" y="2457061"/>
            <a:chExt cx="3304786" cy="2432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B96E53A-8E37-430B-91A4-A7CD9FE2330E}"/>
                </a:ext>
              </a:extLst>
            </p:cNvPr>
            <p:cNvSpPr/>
            <p:nvPr/>
          </p:nvSpPr>
          <p:spPr>
            <a:xfrm>
              <a:off x="5747084" y="2654038"/>
              <a:ext cx="3304786" cy="22352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53987C7-08C3-4687-B43B-1973EAED5BD1}"/>
                </a:ext>
              </a:extLst>
            </p:cNvPr>
            <p:cNvSpPr txBox="1"/>
            <p:nvPr/>
          </p:nvSpPr>
          <p:spPr bwMode="auto">
            <a:xfrm>
              <a:off x="6214792" y="2457061"/>
              <a:ext cx="2369371" cy="393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Stirrup_Final.cs</a:t>
              </a:r>
              <a:endParaRPr kumimoji="0" lang="ko-KR" altLang="en-US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FFC8662-C83A-42DE-AE1E-707B0407A81C}"/>
                </a:ext>
              </a:extLst>
            </p:cNvPr>
            <p:cNvSpPr txBox="1"/>
            <p:nvPr/>
          </p:nvSpPr>
          <p:spPr bwMode="auto">
            <a:xfrm>
              <a:off x="6303432" y="3574662"/>
              <a:ext cx="2192090" cy="39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전반적인 모델링 진행 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2BADAB4-1432-4368-A21D-9548DD6E6C74}"/>
              </a:ext>
            </a:extLst>
          </p:cNvPr>
          <p:cNvCxnSpPr>
            <a:stCxn id="8" idx="3"/>
          </p:cNvCxnSpPr>
          <p:nvPr/>
        </p:nvCxnSpPr>
        <p:spPr>
          <a:xfrm>
            <a:off x="4504841" y="4552029"/>
            <a:ext cx="3155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7CFD758-217C-474D-9646-135D63C526B2}"/>
              </a:ext>
            </a:extLst>
          </p:cNvPr>
          <p:cNvGrpSpPr/>
          <p:nvPr/>
        </p:nvGrpSpPr>
        <p:grpSpPr>
          <a:xfrm>
            <a:off x="4400550" y="4360883"/>
            <a:ext cx="104291" cy="352425"/>
            <a:chOff x="4400550" y="4577561"/>
            <a:chExt cx="104291" cy="352425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0626908F-C86D-4F5C-B006-774B6FD517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4577561"/>
              <a:ext cx="1042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D87E82B-29B3-453D-8771-266E64C54E11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4929986"/>
              <a:ext cx="1042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9D667D07-FB4F-4669-96CD-71FE92F8C945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41" y="4577561"/>
              <a:ext cx="0" cy="3524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98571201"/>
      </p:ext>
    </p:extLst>
  </p:cSld>
  <p:clrMapOvr>
    <a:masterClrMapping/>
  </p:clrMapOvr>
  <p:transition advTm="7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176202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>
                <a:solidFill>
                  <a:schemeClr val="accent4"/>
                </a:solidFill>
                <a:latin typeface="+mj-ea"/>
                <a:ea typeface="+mn-ea"/>
              </a:rPr>
              <a:t>코드 구현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23" name="Picture 3" descr="C:\Users\cailab\Desktop\123.PNG">
            <a:extLst>
              <a:ext uri="{FF2B5EF4-FFF2-40B4-BE49-F238E27FC236}">
                <a16:creationId xmlns:a16="http://schemas.microsoft.com/office/drawing/2014/main" xmlns="" id="{FEF22CBE-077F-4CAB-B506-EC4CDF44D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589" y="2313170"/>
            <a:ext cx="10454821" cy="39687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851CF84-C5FC-47F8-BF93-0A690AFF734A}"/>
              </a:ext>
            </a:extLst>
          </p:cNvPr>
          <p:cNvGrpSpPr/>
          <p:nvPr/>
        </p:nvGrpSpPr>
        <p:grpSpPr>
          <a:xfrm>
            <a:off x="2579882" y="3218524"/>
            <a:ext cx="7032234" cy="2994951"/>
            <a:chOff x="273635" y="3629435"/>
            <a:chExt cx="7032234" cy="29949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20EA798-398A-4594-BF7A-BDC42FEECC9E}"/>
                </a:ext>
              </a:extLst>
            </p:cNvPr>
            <p:cNvSpPr txBox="1"/>
            <p:nvPr/>
          </p:nvSpPr>
          <p:spPr bwMode="auto">
            <a:xfrm>
              <a:off x="718457" y="4403789"/>
              <a:ext cx="6587412" cy="199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.txt </a:t>
              </a: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파일에서 불필요한 특수 기호 제거</a:t>
              </a:r>
              <a:endParaRPr kumimoji="0" lang="en-US" altLang="ko-KR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.txt </a:t>
              </a: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파일에서 읽어온 하나의 </a:t>
              </a: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string</a:t>
              </a: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나눠 </a:t>
              </a: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string </a:t>
              </a: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배열로 저장</a:t>
              </a:r>
              <a:endParaRPr kumimoji="0" lang="en-US" altLang="ko-KR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건축치수를 포함한 데이터 해결</a:t>
              </a:r>
              <a:endParaRPr kumimoji="0" lang="en-US" altLang="ko-KR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Xyzwhd </a:t>
              </a: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순으로 데이터가 들어오지 않아 이에 대한 순서 변환</a:t>
              </a:r>
              <a:endParaRPr kumimoji="0" lang="en-US" altLang="ko-KR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늑근 생성</a:t>
              </a:r>
              <a:endParaRPr kumimoji="0" lang="en-US" altLang="ko-KR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342900" indent="-342900" algn="just" eaLnBrk="1" hangingPunct="1">
                <a:lnSpc>
                  <a:spcPct val="130000"/>
                </a:lnSpc>
                <a:buAutoNum type="arabicPeriod"/>
              </a:pPr>
              <a:r>
                <a:rPr kumimoji="0" lang="ko-KR" altLang="en-US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가로 방향인지 세로 방향인지에 따라 회전 값 조절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E02325BE-85CF-4518-AC4A-0826FDB810FB}"/>
                </a:ext>
              </a:extLst>
            </p:cNvPr>
            <p:cNvSpPr/>
            <p:nvPr/>
          </p:nvSpPr>
          <p:spPr>
            <a:xfrm>
              <a:off x="273635" y="3894046"/>
              <a:ext cx="6587412" cy="2730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E4955AB-AE6E-4863-AC97-98074B7A8A5F}"/>
                </a:ext>
              </a:extLst>
            </p:cNvPr>
            <p:cNvSpPr txBox="1"/>
            <p:nvPr/>
          </p:nvSpPr>
          <p:spPr bwMode="auto">
            <a:xfrm>
              <a:off x="391886" y="3629435"/>
              <a:ext cx="2204467" cy="469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en-US" altLang="ko-KR" sz="20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Stirrup_Final.cs</a:t>
              </a:r>
              <a:endPara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10461296"/>
      </p:ext>
    </p:extLst>
  </p:cSld>
  <p:clrMapOvr>
    <a:masterClrMapping/>
  </p:clrMapOvr>
  <p:transition advTm="7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742113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Txt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파일 해독 </a:t>
            </a: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Unity 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상에서 </a:t>
            </a: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</a:t>
            </a:r>
            <a:r>
              <a:rPr kumimoji="0" lang="ko-KR" altLang="en-US" sz="3000" b="1" spc="-150" dirty="0">
                <a:solidFill>
                  <a:schemeClr val="accent4"/>
                </a:solidFill>
                <a:latin typeface="+mj-ea"/>
                <a:ea typeface="+mn-ea"/>
              </a:rPr>
              <a:t>화 시연</a:t>
            </a: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PPTs.PNG"/>
          <p:cNvPicPr>
            <a:picLocks noChangeAspect="1" noChangeArrowheads="1"/>
          </p:cNvPicPr>
          <p:nvPr/>
        </p:nvPicPr>
        <p:blipFill>
          <a:blip r:embed="rId2"/>
          <a:srcRect l="48072" r="11770"/>
          <a:stretch>
            <a:fillRect/>
          </a:stretch>
        </p:blipFill>
        <p:spPr bwMode="auto">
          <a:xfrm>
            <a:off x="504825" y="1860549"/>
            <a:ext cx="5181600" cy="4627365"/>
          </a:xfrm>
          <a:prstGeom prst="rect">
            <a:avLst/>
          </a:prstGeom>
          <a:noFill/>
        </p:spPr>
      </p:pic>
      <p:pic>
        <p:nvPicPr>
          <p:cNvPr id="2051" name="Picture 3" descr="C:\Users\cailab\Desktop\sfe.PNG"/>
          <p:cNvPicPr>
            <a:picLocks noChangeAspect="1" noChangeArrowheads="1"/>
          </p:cNvPicPr>
          <p:nvPr/>
        </p:nvPicPr>
        <p:blipFill>
          <a:blip r:embed="rId3"/>
          <a:srcRect r="33978"/>
          <a:stretch>
            <a:fillRect/>
          </a:stretch>
        </p:blipFill>
        <p:spPr bwMode="auto">
          <a:xfrm>
            <a:off x="6267450" y="1835150"/>
            <a:ext cx="4924425" cy="4603750"/>
          </a:xfrm>
          <a:prstGeom prst="rect">
            <a:avLst/>
          </a:prstGeom>
          <a:noFill/>
        </p:spPr>
      </p:pic>
    </p:spTree>
  </p:cSld>
  <p:clrMapOvr>
    <a:masterClrMapping/>
  </p:clrMapOvr>
  <p:transition advTm="70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22590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도면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.txt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파일에서 모든 종류의 데이터를 일부 뽑아서 진행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 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원본 도면 </a:t>
            </a:r>
            <a:r>
              <a:rPr kumimoji="0" lang="en-US" altLang="ko-KR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.txt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중간 과정에서 오류 발생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*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해결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2. TOP, ROOF 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등 실제 도면과 비교 </a:t>
            </a: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미흡한 부분 보완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43101" y="4486276"/>
            <a:ext cx="2514599" cy="1914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0726" y="4495801"/>
            <a:ext cx="2400299" cy="962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옥탑건물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00251" y="5438776"/>
            <a:ext cx="2400299" cy="962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00801" y="4410076"/>
            <a:ext cx="2514599" cy="1914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67476" y="4933951"/>
            <a:ext cx="2400299" cy="962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옥탑건물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96051" y="4905376"/>
            <a:ext cx="2400299" cy="962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지붕</a:t>
            </a:r>
          </a:p>
        </p:txBody>
      </p:sp>
    </p:spTree>
  </p:cSld>
  <p:clrMapOvr>
    <a:masterClrMapping/>
  </p:clrMapOvr>
  <p:transition advTm="1891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16111</TotalTime>
  <Words>232</Words>
  <Application>Microsoft Office PowerPoint</Application>
  <PresentationFormat>사용자 지정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1190</cp:revision>
  <dcterms:created xsi:type="dcterms:W3CDTF">2015-07-07T04:48:58Z</dcterms:created>
  <dcterms:modified xsi:type="dcterms:W3CDTF">2022-03-25T11:05:45Z</dcterms:modified>
</cp:coreProperties>
</file>