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7" r:id="rId2"/>
    <p:sldId id="600" r:id="rId3"/>
    <p:sldId id="676" r:id="rId4"/>
    <p:sldId id="739" r:id="rId5"/>
    <p:sldId id="763" r:id="rId6"/>
    <p:sldId id="773" r:id="rId7"/>
    <p:sldId id="604" r:id="rId8"/>
    <p:sldId id="743" r:id="rId9"/>
    <p:sldId id="791" r:id="rId10"/>
    <p:sldId id="790" r:id="rId11"/>
    <p:sldId id="720" r:id="rId12"/>
    <p:sldId id="774" r:id="rId13"/>
    <p:sldId id="789" r:id="rId14"/>
    <p:sldId id="788" r:id="rId15"/>
    <p:sldId id="537" r:id="rId16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86364" autoAdjust="0"/>
  </p:normalViewPr>
  <p:slideViewPr>
    <p:cSldViewPr snapToGrid="0">
      <p:cViewPr varScale="1">
        <p:scale>
          <a:sx n="115" d="100"/>
          <a:sy n="115" d="100"/>
        </p:scale>
        <p:origin x="1860" y="10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2022-03-26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2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7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5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9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24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0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35508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ko-KR" altLang="en-US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수집 완료 예정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파라미터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별 상관관계 </a:t>
            </a:r>
            <a:r>
              <a:rPr lang="ko-KR" altLang="en-US" sz="16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분석등의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데이터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분석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두께 예측하는 </a:t>
            </a:r>
            <a:r>
              <a:rPr lang="ko-KR" altLang="en-US" sz="16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머신러닝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및 간단한 </a:t>
            </a:r>
            <a:r>
              <a:rPr lang="ko-KR" altLang="en-US" sz="16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</a:t>
            </a:r>
            <a:r>
              <a:rPr lang="ko-KR" altLang="en-US" sz="160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성능 분석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77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3781"/>
      </p:ext>
    </p:extLst>
  </p:cSld>
  <p:clrMapOvr>
    <a:masterClrMapping/>
  </p:clrMapOvr>
  <p:transition advTm="2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 구성 변경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Picture 4" descr="C:\Users\cailab\Desktop\cae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" y="2261577"/>
            <a:ext cx="4191000" cy="3084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29" name="Picture 5" descr="C:\Users\cailab\Desktop\3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43549" y="2273300"/>
            <a:ext cx="3476625" cy="3153900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>
            <a:off x="4657725" y="3886200"/>
            <a:ext cx="5715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37695"/>
      </p:ext>
    </p:extLst>
  </p:cSld>
  <p:clrMapOvr>
    <a:masterClrMapping/>
  </p:clrMapOvr>
  <p:transition advTm="3571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 구성 변경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Picture 3" descr="C:\Users\cailab\Desktop\45.PNG"/>
          <p:cNvPicPr>
            <a:picLocks noChangeAspect="1" noChangeArrowheads="1"/>
          </p:cNvPicPr>
          <p:nvPr/>
        </p:nvPicPr>
        <p:blipFill>
          <a:blip r:embed="rId4"/>
          <a:srcRect t="24361"/>
          <a:stretch>
            <a:fillRect/>
          </a:stretch>
        </p:blipFill>
        <p:spPr bwMode="auto">
          <a:xfrm>
            <a:off x="4472484" y="2743200"/>
            <a:ext cx="4538166" cy="2190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2050" name="Picture 2" descr="C:\Users\cailab\Desktop\gs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51" y="2750943"/>
            <a:ext cx="2755262" cy="1773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3581400" y="3781425"/>
            <a:ext cx="5715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95521"/>
      </p:ext>
    </p:extLst>
  </p:cSld>
  <p:clrMapOvr>
    <a:masterClrMapping/>
  </p:clrMapOvr>
  <p:transition advTm="35719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0" y="1353607"/>
            <a:ext cx="9144000" cy="181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solidFill>
                  <a:schemeClr val="tx1"/>
                </a:solidFill>
              </a:rPr>
              <a:t>논문 보완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85096"/>
      </p:ext>
    </p:extLst>
  </p:cSld>
  <p:clrMapOvr>
    <a:masterClrMapping/>
  </p:clrMapOvr>
  <p:transition advTm="3571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용접팀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인수인계 진행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팀에 합류한 남상규 석사과정과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이다현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학부연구생의 연구 진행을 위한 인수인계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 리뷰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워크 스테이션에서 데이터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이용하는 코드의 분석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모델의 분석은 이후 진행 예정이며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및 학습 진행을 보조할 수 있도록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관련 코드들의 분석을 우선적으로 진행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다음으로는 용접 테스트베드에서 사용중인 코드의 분석 및 리뷰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작업에서 주로 이용되는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컷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8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촬영 예정이나 우선적으로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 종류별로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 우선적으로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x10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개수로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Train, Valid, Test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데이터의 비율 조정을 위한 학습 정확도 분석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결과에 따라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Train : Valid : Test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비율 재조정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작은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중간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데이터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 완료된 상태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85545" y="6379531"/>
            <a:ext cx="416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너비를 측정하여 이름 변경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66C2F8B9-67D7-4E19-A4BB-8A5852F16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02478"/>
              </p:ext>
            </p:extLst>
          </p:nvPr>
        </p:nvGraphicFramePr>
        <p:xfrm>
          <a:off x="519049" y="5071225"/>
          <a:ext cx="8097508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:a16="http://schemas.microsoft.com/office/drawing/2014/main" val="1951869560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2251358919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3396616683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915853522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1071825545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3444494849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[60mm]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[115mm]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[165mm]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[115mm]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[165mm]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7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3BD61D6-1994-4692-9535-75A91E98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09" y="1793193"/>
            <a:ext cx="8001377" cy="4516948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개요 수정</a:t>
            </a: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개요 수정</a:t>
            </a: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7138EE-BBC3-4544-A48B-EC738568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08" y="1793193"/>
            <a:ext cx="8001377" cy="45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진행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 종류별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장씩의 데이터 촬영 후 데이터 비율 분석을 위한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진행과 함께 남은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pipe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완료 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용접 테스트베드에서 이용중인 코드의 분석 진행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FCN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부터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Unet3+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까지의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Segmentation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분석 후 실습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 개요의 내용 보충 및 수정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연구실 심화실습 발표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7909" y="2906612"/>
            <a:ext cx="3808187" cy="843569"/>
            <a:chOff x="2362014" y="1484405"/>
            <a:chExt cx="7225457" cy="1999570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98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56" b="1" i="0" u="none" strike="noStrike" kern="1200" cap="none" spc="0" normalizeH="0" baseline="0" noProof="0" dirty="0">
                  <a:ln w="9525"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용접 불량 검사</a:t>
              </a:r>
              <a:endParaRPr kumimoji="0" lang="ko-KR" altLang="en-US" sz="1350" b="0" i="0" u="none" strike="noStrike" kern="1200" cap="none" spc="0" normalizeH="0" baseline="0" noProof="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3" cy="434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1" b="0" i="0" u="none" strike="noStrike" kern="1200" cap="none" spc="0" normalizeH="0" baseline="0" noProof="0" dirty="0">
                  <a:ln w="9525">
                    <a:solidFill>
                      <a:prstClr val="black"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2021 CAI Lab Meeting</a:t>
              </a:r>
              <a:endParaRPr kumimoji="0" lang="en-US" altLang="ko-KR" sz="5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44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3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상황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35508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수집</a:t>
            </a:r>
            <a:endParaRPr lang="ko-KR" altLang="en-US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파라미터를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바꿔가며 용접 영상 데이터 수집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[ 80, 100, 120, 140, 160 ] (A)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-2, -1, 0, +1, +2 ] (V)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속도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[ 4, 6, 8, 10, 12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 (mm/s)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가지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( 70/125 )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수집 완료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영상을 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10ms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마다 캡처하여 저장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Flare Removal, HSV </a:t>
            </a:r>
            <a:r>
              <a:rPr lang="en-US" altLang="ko-KR" sz="16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Thres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Mean Filtering, </a:t>
            </a:r>
            <a:r>
              <a:rPr lang="en-US" altLang="ko-KR" sz="16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Binarization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등 각각의 과정 저장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657" y="4186724"/>
            <a:ext cx="3355086" cy="19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565</Words>
  <Application>Microsoft Office PowerPoint</Application>
  <PresentationFormat>화면 슬라이드 쇼(4:3)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210 옴니고딕 030</vt:lpstr>
      <vt:lpstr>맑은 고딕</vt:lpstr>
      <vt:lpstr>Arial</vt:lpstr>
      <vt:lpstr>Wingdings</vt:lpstr>
      <vt:lpstr>Office 테마</vt:lpstr>
      <vt:lpstr>용접로봇 자동화</vt:lpstr>
      <vt:lpstr>PowerPoint 프레젠테이션</vt:lpstr>
      <vt:lpstr>1. 진행 작업</vt:lpstr>
      <vt:lpstr>1. 진행 작업</vt:lpstr>
      <vt:lpstr>1. 진행 작업</vt:lpstr>
      <vt:lpstr>1. 진행 작업</vt:lpstr>
      <vt:lpstr>2. 이후 진행 계획</vt:lpstr>
      <vt:lpstr>PowerPoint 프레젠테이션</vt:lpstr>
      <vt:lpstr>1. 진행 상황</vt:lpstr>
      <vt:lpstr>2. 이후 진행 계획</vt:lpstr>
      <vt:lpstr>PowerPoint 프레젠테이션</vt:lpstr>
      <vt:lpstr>1. 논문 구성 변경</vt:lpstr>
      <vt:lpstr>1. 논문 구성 변경</vt:lpstr>
      <vt:lpstr>2. 향후계획 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하현진</cp:lastModifiedBy>
  <cp:revision>1555</cp:revision>
  <dcterms:created xsi:type="dcterms:W3CDTF">2011-08-24T01:05:33Z</dcterms:created>
  <dcterms:modified xsi:type="dcterms:W3CDTF">2022-03-25T22:53:52Z</dcterms:modified>
  <cp:version/>
</cp:coreProperties>
</file>