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99" r:id="rId2"/>
    <p:sldId id="614" r:id="rId3"/>
    <p:sldId id="610" r:id="rId4"/>
    <p:sldId id="648" r:id="rId5"/>
    <p:sldId id="649" r:id="rId6"/>
    <p:sldId id="646" r:id="rId7"/>
    <p:sldId id="647" r:id="rId8"/>
    <p:sldId id="650" r:id="rId9"/>
    <p:sldId id="651" r:id="rId10"/>
    <p:sldId id="622" r:id="rId11"/>
    <p:sldId id="644" r:id="rId12"/>
  </p:sldIdLst>
  <p:sldSz cx="12192000" cy="6858000"/>
  <p:notesSz cx="6858000" cy="9144000"/>
  <p:embeddedFontLst>
    <p:embeddedFont>
      <p:font typeface="맑은 고딕" pitchFamily="50" charset="-127"/>
      <p:regular r:id="rId14"/>
      <p:bold r:id="rId15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BFBFB"/>
    <a:srgbClr val="ED31D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9868" autoAdjust="0"/>
  </p:normalViewPr>
  <p:slideViewPr>
    <p:cSldViewPr snapToGrid="0">
      <p:cViewPr varScale="1">
        <p:scale>
          <a:sx n="67" d="100"/>
          <a:sy n="67" d="100"/>
        </p:scale>
        <p:origin x="-640" y="-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287CA362-7CB5-4FDE-8422-6D501F2B92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322444C-B2A3-49D2-A8CC-34A2926BB15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1827AF-3989-4D85-BE11-B1F68430608D}" type="datetimeFigureOut">
              <a:rPr lang="ko-KR" altLang="en-US"/>
              <a:pPr>
                <a:defRPr/>
              </a:pPr>
              <a:t>2022-04-01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xmlns="" id="{EF5D7D69-CCA7-4FFD-AACE-006591B7A1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xmlns="" id="{2E2B224A-7249-4FD1-9BF3-4A1E1A7AE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F776ED5-775B-445F-9261-AD8BC6D995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C38B30F-022E-41AE-9A8D-B483784FA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868B9A5-D446-4E83-9226-8ADB0D05AB4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F494846-E0BE-42D2-AA61-8BACA907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1876E-A186-44A9-963B-7B0DA71B27E8}" type="datetimeFigureOut">
              <a:rPr lang="ko-KR" altLang="en-US"/>
              <a:pPr>
                <a:defRPr/>
              </a:pPr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1CF1C6F-DBD0-41CC-9579-2E79CEDF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03E4ED8-FEA8-41FB-AD0C-70A62874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F2B9E6-2863-4767-8F05-057E36976DE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9242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6E6D84F-CF3D-46FA-8A04-A1A056CD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F804E-B6DA-486F-8DC7-28B46CB625DB}" type="datetimeFigureOut">
              <a:rPr lang="ko-KR" altLang="en-US"/>
              <a:pPr>
                <a:defRPr/>
              </a:pPr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B5FD9F3-507C-4B83-A2C9-30FD3555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C55443C-3B7D-4C87-B3CD-99987BB4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288615-5173-450C-A0C3-A5AB9EE477C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0537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736743-6D1D-439C-9A37-D9E3AA30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2974C-B50E-4DCA-8289-24BCF1554BD6}" type="datetimeFigureOut">
              <a:rPr lang="ko-KR" altLang="en-US"/>
              <a:pPr>
                <a:defRPr/>
              </a:pPr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A2AAF65-2B52-4C43-A4CB-5E8B42F9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E6FAE4F-0D0C-4AD0-8A4D-518AD523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77BC54-88B3-49FE-A402-9A3E4D3B630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8159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5B928DF-42C1-47B2-9D74-37A1DA66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45DDA-47C5-412D-B3C8-CBC25202A1D4}" type="datetimeFigureOut">
              <a:rPr lang="ko-KR" altLang="en-US"/>
              <a:pPr>
                <a:defRPr/>
              </a:pPr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85F852-A228-414A-8E30-6BC0DD46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56831BB-710C-4864-A4DD-D6C55C57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A2B87-6E35-47FC-9AFD-EA9D6A12CFF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9326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073A85F-300B-41DD-807F-27AE538E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8AC26-D821-4E11-83DB-7FCC61DC0B52}" type="datetimeFigureOut">
              <a:rPr lang="ko-KR" altLang="en-US"/>
              <a:pPr>
                <a:defRPr/>
              </a:pPr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BF912A7-CF3A-4D13-A365-5E135194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0BE4FB5-AB83-422D-BA97-C6F58CAB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1B1B90-8117-4687-8C67-54E06B333E5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6054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xmlns="" id="{DEFE0DA4-61F1-407C-A787-87C101A4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2D1A7-3F32-43A7-802E-978833F9A950}" type="datetimeFigureOut">
              <a:rPr lang="ko-KR" altLang="en-US"/>
              <a:pPr>
                <a:defRPr/>
              </a:pPr>
              <a:t>2022-04-01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xmlns="" id="{09E0EA02-15E7-412F-857B-07484AEB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C5FB5F6D-1EB6-41CB-97FE-37E73A28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E5440-B045-4B88-9A36-FF2BF27B628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1819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xmlns="" id="{E4C5E0DF-D71E-41D5-B862-110DB52A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0391F-E0DB-4598-9451-EEC19EDD6F47}" type="datetimeFigureOut">
              <a:rPr lang="ko-KR" altLang="en-US"/>
              <a:pPr>
                <a:defRPr/>
              </a:pPr>
              <a:t>2022-04-01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xmlns="" id="{CFE0BC01-F369-42EE-A7B3-23EA6E26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xmlns="" id="{CA5BE72A-49DD-4E28-89D2-CD2E20CA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EDD3C-5001-48EF-BF1C-3A3EF0388CE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01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xmlns="" id="{3D347FC1-525B-4394-8C8A-51D6A24E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5F732-09AD-4CBF-9EE6-ADB6E9CE4A50}" type="datetimeFigureOut">
              <a:rPr lang="ko-KR" altLang="en-US"/>
              <a:pPr>
                <a:defRPr/>
              </a:pPr>
              <a:t>2022-04-01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xmlns="" id="{E31EC720-F8B5-47BD-AF29-309ACC93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xmlns="" id="{4FED9235-C041-41FE-A4E5-0AA07387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98CAE-D835-4C58-9949-CDD1935117F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4904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xmlns="" id="{D8032D5F-913A-48A1-8EAD-124BF735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FAD7D-8358-4DB4-A4CD-6087B2D3D787}" type="datetimeFigureOut">
              <a:rPr lang="ko-KR" altLang="en-US"/>
              <a:pPr>
                <a:defRPr/>
              </a:pPr>
              <a:t>2022-04-01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xmlns="" id="{818700F2-4E9C-4381-8121-137154EB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xmlns="" id="{969C678D-2A41-4446-901E-B4585428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C08122-221E-4CFA-9B89-5E52C96C829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5900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xmlns="" id="{BE29183E-884A-4E6B-AA3A-82778A1F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0E981-9E25-4041-A755-32D96837D224}" type="datetimeFigureOut">
              <a:rPr lang="ko-KR" altLang="en-US"/>
              <a:pPr>
                <a:defRPr/>
              </a:pPr>
              <a:t>2022-04-01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xmlns="" id="{EF7F8288-F375-457D-B553-DCFFCB7A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533C4906-0099-48A6-9904-0658DA7A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C812A-3FD0-41A6-8A18-B9A5ADD6244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5071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xmlns="" id="{DBEDD371-99CF-47FD-9FC6-AD0CE2E0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9E3D7-6312-458D-B9F9-CECEA99319BD}" type="datetimeFigureOut">
              <a:rPr lang="ko-KR" altLang="en-US"/>
              <a:pPr>
                <a:defRPr/>
              </a:pPr>
              <a:t>2022-04-01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xmlns="" id="{0EC94D19-2FB9-4E0F-9427-97784133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A6317D39-B975-41AC-9769-FAE8E451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3B4E4E-A4AD-47B2-8220-3B6D481F6D9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1339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xmlns="" id="{CF9157B7-9D5D-403D-A1BF-C06E182429B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xmlns="" id="{B04FC427-ABC6-4DD7-A383-5D232779C8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064D9A6-F658-4843-80C9-DC3A3A636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18A0CC9-5CE6-4E67-A38B-BD437BBCC671}" type="datetimeFigureOut">
              <a:rPr lang="ko-KR" altLang="en-US"/>
              <a:pPr>
                <a:defRPr/>
              </a:pPr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2D51673-9A58-4F85-8D4B-78CA4E49B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632774D-7CFB-41B8-9199-C089A4332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defRPr>
            </a:lvl1pPr>
          </a:lstStyle>
          <a:p>
            <a:fld id="{F9F8730E-E375-4F85-82D4-0AF150BE7B3F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CC1DEAC-55BA-4083-B090-711DF40B2949}"/>
              </a:ext>
            </a:extLst>
          </p:cNvPr>
          <p:cNvSpPr txBox="1"/>
          <p:nvPr/>
        </p:nvSpPr>
        <p:spPr>
          <a:xfrm>
            <a:off x="9715500" y="6505575"/>
            <a:ext cx="24066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accent4"/>
                </a:solidFill>
                <a:latin typeface="+mn-ea"/>
                <a:ea typeface="+mn-ea"/>
              </a:rPr>
              <a:t>Copyrightⓒ. Saebyeol Yu. All Rights Reserved.</a:t>
            </a:r>
            <a:endParaRPr kumimoji="0" lang="ko-KR" altLang="en-US" sz="800" dirty="0">
              <a:solidFill>
                <a:schemeClr val="accent4"/>
              </a:solidFill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나눔스퀘어라운드 Regular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나눔스퀘어라운드 Regular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나눔스퀘어라운드 Regular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나눔스퀘어라운드 Regular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나눔스퀘어라운드 Regular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나눔스퀘어라운드 Regular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2">
            <a:extLst>
              <a:ext uri="{FF2B5EF4-FFF2-40B4-BE49-F238E27FC236}">
                <a16:creationId xmlns:a16="http://schemas.microsoft.com/office/drawing/2014/main" xmlns="" id="{BD29A930-929D-45F2-9CAB-3659B9744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813" b="781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BC58B05-62ED-421C-98B3-B2ED73D72C4F}"/>
              </a:ext>
            </a:extLst>
          </p:cNvPr>
          <p:cNvSpPr/>
          <p:nvPr/>
        </p:nvSpPr>
        <p:spPr>
          <a:xfrm>
            <a:off x="-25400" y="0"/>
            <a:ext cx="122174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52" name="TextBox 3">
            <a:extLst>
              <a:ext uri="{FF2B5EF4-FFF2-40B4-BE49-F238E27FC236}">
                <a16:creationId xmlns:a16="http://schemas.microsoft.com/office/drawing/2014/main" xmlns="" id="{FF6AFDD9-5359-4B4C-BEFE-EB927C936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9013" y="2974975"/>
            <a:ext cx="51339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54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도면해석 자동화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FF6050A-DFDD-4F06-BC9C-C585EABA7622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0C72B84-75DF-475F-B381-4E5FB180F787}"/>
              </a:ext>
            </a:extLst>
          </p:cNvPr>
          <p:cNvSpPr txBox="1"/>
          <p:nvPr/>
        </p:nvSpPr>
        <p:spPr>
          <a:xfrm>
            <a:off x="9715500" y="6505575"/>
            <a:ext cx="24066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bg1"/>
                </a:solidFill>
                <a:latin typeface="+mn-ea"/>
                <a:ea typeface="+mn-ea"/>
              </a:rPr>
              <a:t>Copyrightⓒ. Saebyeol Yu. All Rights Reserved.</a:t>
            </a:r>
            <a:endParaRPr kumimoji="0"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55" name="TextBox 7">
            <a:extLst>
              <a:ext uri="{FF2B5EF4-FFF2-40B4-BE49-F238E27FC236}">
                <a16:creationId xmlns:a16="http://schemas.microsoft.com/office/drawing/2014/main" xmlns="" id="{29FFD440-D6DD-4249-9A52-398FAF584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022725"/>
            <a:ext cx="37417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16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인공지능 융합학과 </a:t>
            </a:r>
            <a:r>
              <a:rPr kumimoji="0" lang="en-US" altLang="ko-KR" sz="16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2021137675 </a:t>
            </a:r>
            <a:r>
              <a:rPr kumimoji="0" lang="ko-KR" altLang="en-US" sz="16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서승훈</a:t>
            </a:r>
            <a:endParaRPr kumimoji="0" lang="en-US" altLang="ko-KR" sz="1600" b="1">
              <a:solidFill>
                <a:schemeClr val="bg1"/>
              </a:solidFill>
              <a:latin typeface="Arial" panose="020B0604020202020204" pitchFamily="34" charset="0"/>
              <a:ea typeface="나눔스퀘어라운드 Regular"/>
              <a:cs typeface="나눔스퀘어라운드 Regular"/>
            </a:endParaRPr>
          </a:p>
          <a:p>
            <a:pPr algn="ctr" eaLnBrk="1" hangingPunct="1"/>
            <a:r>
              <a:rPr kumimoji="0" lang="ko-KR" altLang="en-US" sz="16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로봇공학과 </a:t>
            </a:r>
            <a:r>
              <a:rPr kumimoji="0" lang="en-US" altLang="ko-KR" sz="16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2018043381 </a:t>
            </a:r>
            <a:r>
              <a:rPr kumimoji="0" lang="ko-KR" altLang="en-US" sz="16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이지화</a:t>
            </a:r>
          </a:p>
        </p:txBody>
      </p:sp>
    </p:spTree>
  </p:cSld>
  <p:clrMapOvr>
    <a:masterClrMapping/>
  </p:clrMapOvr>
  <p:transition advTm="54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>
            <a:grpSpLocks/>
          </p:cNvGrpSpPr>
          <p:nvPr/>
        </p:nvGrpSpPr>
        <p:grpSpPr bwMode="auto">
          <a:xfrm>
            <a:off x="8116888" y="512763"/>
            <a:ext cx="3656012" cy="3695700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1480" y="832350"/>
              <a:ext cx="1346214" cy="1159054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172" y="606128"/>
              <a:ext cx="1344626" cy="115905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3861" y="1657064"/>
              <a:ext cx="1344626" cy="1159054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022" y="2403197"/>
              <a:ext cx="1344626" cy="115905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494" y="2957241"/>
              <a:ext cx="1344627" cy="115905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51" y="1555463"/>
              <a:ext cx="1344626" cy="1159054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3" name="그룹 5"/>
          <p:cNvGrpSpPr>
            <a:grpSpLocks/>
          </p:cNvGrpSpPr>
          <p:nvPr/>
        </p:nvGrpSpPr>
        <p:grpSpPr bwMode="auto">
          <a:xfrm>
            <a:off x="527050" y="2211388"/>
            <a:ext cx="5187950" cy="2100219"/>
            <a:chOff x="527769" y="1728426"/>
            <a:chExt cx="5187231" cy="2099776"/>
          </a:xfrm>
        </p:grpSpPr>
        <p:sp>
          <p:nvSpPr>
            <p:cNvPr id="18" name="TextBox 17"/>
            <p:cNvSpPr txBox="1"/>
            <p:nvPr/>
          </p:nvSpPr>
          <p:spPr bwMode="auto">
            <a:xfrm>
              <a:off x="558064" y="3058923"/>
              <a:ext cx="2319544" cy="7692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4400" b="1" spc="-150" dirty="0" err="1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향후계획</a:t>
              </a:r>
              <a:endParaRPr kumimoji="0"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2.</a:t>
              </a:r>
              <a:endParaRPr kumimoji="0"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704" y="2945781"/>
              <a:ext cx="50792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500" y="6505575"/>
            <a:ext cx="24066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bg1"/>
                </a:solidFill>
                <a:latin typeface="+mn-ea"/>
                <a:ea typeface="+mn-ea"/>
              </a:rPr>
              <a:t>Copyrightⓒ. Saebyeol Yu. All Rights Reserved.</a:t>
            </a:r>
            <a:endParaRPr kumimoji="0"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advTm="234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095" y="652463"/>
            <a:ext cx="52610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>
                <a:solidFill>
                  <a:schemeClr val="accent4"/>
                </a:solidFill>
                <a:latin typeface="+mn-lt"/>
                <a:ea typeface="+mn-ea"/>
              </a:rPr>
              <a:t>2.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775" y="644525"/>
            <a:ext cx="1646238" cy="554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spc="-150" dirty="0" err="1">
                <a:solidFill>
                  <a:schemeClr val="accent4"/>
                </a:solidFill>
                <a:latin typeface="+mj-ea"/>
                <a:ea typeface="+mn-ea"/>
              </a:rPr>
              <a:t>향후계획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21510" name="TextBox 11"/>
          <p:cNvSpPr txBox="1">
            <a:spLocks noChangeArrowheads="1"/>
          </p:cNvSpPr>
          <p:nvPr/>
        </p:nvSpPr>
        <p:spPr bwMode="auto">
          <a:xfrm>
            <a:off x="0" y="1720850"/>
            <a:ext cx="12192000" cy="3683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kumimoji="0" lang="en-US" altLang="ko-KR" sz="1600" b="1">
                <a:latin typeface="210 옴니고딕 030"/>
              </a:rPr>
              <a:t>      </a:t>
            </a:r>
          </a:p>
        </p:txBody>
      </p:sp>
      <p:sp>
        <p:nvSpPr>
          <p:cNvPr id="21511" name="TextBox 13"/>
          <p:cNvSpPr txBox="1">
            <a:spLocks noChangeArrowheads="1"/>
          </p:cNvSpPr>
          <p:nvPr/>
        </p:nvSpPr>
        <p:spPr bwMode="auto">
          <a:xfrm>
            <a:off x="0" y="1617663"/>
            <a:ext cx="12192000" cy="49244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1.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기둥 부분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2D to 3D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화 구현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kumimoji="0" lang="en-US" altLang="ko-KR" sz="16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5122" name="Picture 2" descr="C:\Users\cailab\Desktop\향훈ㄹ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9949" y="2406650"/>
            <a:ext cx="3345235" cy="2632075"/>
          </a:xfrm>
          <a:prstGeom prst="rect">
            <a:avLst/>
          </a:prstGeom>
          <a:noFill/>
        </p:spPr>
      </p:pic>
      <p:pic>
        <p:nvPicPr>
          <p:cNvPr id="5123" name="Picture 3" descr="C:\Users\cailab\Desktop\rly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7375" y="2400300"/>
            <a:ext cx="2451100" cy="2649570"/>
          </a:xfrm>
          <a:prstGeom prst="rect">
            <a:avLst/>
          </a:prstGeom>
          <a:noFill/>
        </p:spPr>
      </p:pic>
      <p:pic>
        <p:nvPicPr>
          <p:cNvPr id="22" name="Picture 5" descr="C:\Users\cailab\Desktop\gsef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05674" y="2222500"/>
            <a:ext cx="2600879" cy="2987676"/>
          </a:xfrm>
          <a:prstGeom prst="rect">
            <a:avLst/>
          </a:prstGeom>
          <a:noFill/>
        </p:spPr>
      </p:pic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5416550"/>
            <a:ext cx="12192000" cy="49244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2. 2022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년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월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6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일 코엑스 방문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  <p:transition advTm="189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7"/>
          <p:cNvPicPr>
            <a:picLocks noChangeAspect="1"/>
          </p:cNvPicPr>
          <p:nvPr/>
        </p:nvPicPr>
        <p:blipFill>
          <a:blip r:embed="rId2"/>
          <a:srcRect t="3906" b="11720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-44450" y="0"/>
            <a:ext cx="12236450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1524000"/>
            <a:ext cx="388938" cy="388938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077" name="TextBox 8"/>
          <p:cNvSpPr txBox="1">
            <a:spLocks noChangeArrowheads="1"/>
          </p:cNvSpPr>
          <p:nvPr/>
        </p:nvSpPr>
        <p:spPr bwMode="auto">
          <a:xfrm>
            <a:off x="1714500" y="1549400"/>
            <a:ext cx="544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dirty="0">
                <a:solidFill>
                  <a:schemeClr val="bg1"/>
                </a:solidFill>
                <a:latin typeface="Arial" pitchFamily="34" charset="0"/>
                <a:ea typeface="나눔스퀘어라운드 Regular"/>
                <a:cs typeface="나눔스퀘어라운드 Regular"/>
              </a:rPr>
              <a:t>001</a:t>
            </a:r>
            <a:endParaRPr kumimoji="0" lang="ko-KR" altLang="en-US" dirty="0">
              <a:solidFill>
                <a:schemeClr val="bg1"/>
              </a:solidFill>
              <a:latin typeface="Arial" pitchFamily="34" charset="0"/>
              <a:ea typeface="나눔스퀘어라운드 Regular"/>
              <a:cs typeface="나눔스퀘어라운드 Regular"/>
            </a:endParaRPr>
          </a:p>
        </p:txBody>
      </p:sp>
      <p:sp>
        <p:nvSpPr>
          <p:cNvPr id="3078" name="TextBox 9"/>
          <p:cNvSpPr txBox="1">
            <a:spLocks noChangeArrowheads="1"/>
          </p:cNvSpPr>
          <p:nvPr/>
        </p:nvSpPr>
        <p:spPr bwMode="auto">
          <a:xfrm>
            <a:off x="1713600" y="4065588"/>
            <a:ext cx="603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dirty="0">
                <a:solidFill>
                  <a:schemeClr val="bg1"/>
                </a:solidFill>
                <a:latin typeface="Arial" pitchFamily="34" charset="0"/>
                <a:ea typeface="나눔스퀘어라운드 Regular"/>
                <a:cs typeface="나눔스퀘어라운드 Regular"/>
              </a:rPr>
              <a:t>002</a:t>
            </a:r>
            <a:endParaRPr kumimoji="0" lang="ko-KR" altLang="en-US" dirty="0">
              <a:solidFill>
                <a:schemeClr val="bg1"/>
              </a:solidFill>
              <a:latin typeface="Arial" pitchFamily="34" charset="0"/>
              <a:ea typeface="나눔스퀘어라운드 Regular"/>
              <a:cs typeface="나눔스퀘어라운드 Reg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013" y="1549400"/>
            <a:ext cx="149912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>
                <a:solidFill>
                  <a:schemeClr val="bg1"/>
                </a:solidFill>
                <a:latin typeface="+mn-lt"/>
                <a:ea typeface="+mn-ea"/>
              </a:rPr>
              <a:t>금주 진행사항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60800" y="4065588"/>
            <a:ext cx="10310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 err="1">
                <a:solidFill>
                  <a:schemeClr val="bg1"/>
                </a:solidFill>
                <a:latin typeface="+mn-lt"/>
                <a:ea typeface="+mn-ea"/>
              </a:rPr>
              <a:t>향후계획</a:t>
            </a:r>
            <a:endParaRPr kumimoji="0" lang="ko-KR" altLang="en-US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081" name="TextBox 16"/>
          <p:cNvSpPr txBox="1">
            <a:spLocks noChangeArrowheads="1"/>
          </p:cNvSpPr>
          <p:nvPr/>
        </p:nvSpPr>
        <p:spPr bwMode="auto">
          <a:xfrm>
            <a:off x="2259013" y="1951038"/>
            <a:ext cx="3541712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0975" indent="-180975">
              <a:lnSpc>
                <a:spcPct val="130000"/>
              </a:lnSpc>
            </a:pPr>
            <a:endParaRPr kumimoji="0" lang="en-US" altLang="ko-KR" sz="1400">
              <a:solidFill>
                <a:schemeClr val="bg1"/>
              </a:solidFill>
              <a:latin typeface="Noto Sans CJK KR Thin"/>
            </a:endParaRPr>
          </a:p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endParaRPr kumimoji="0" lang="ko-KR" altLang="en-US" sz="1400">
              <a:solidFill>
                <a:schemeClr val="bg1"/>
              </a:solidFill>
              <a:latin typeface="Noto Sans CJK KR Thin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184400" y="4065588"/>
            <a:ext cx="388937" cy="388937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084" name="TextBox 27"/>
          <p:cNvSpPr txBox="1">
            <a:spLocks noChangeArrowheads="1"/>
          </p:cNvSpPr>
          <p:nvPr/>
        </p:nvSpPr>
        <p:spPr bwMode="auto">
          <a:xfrm>
            <a:off x="887413" y="588963"/>
            <a:ext cx="1371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solidFill>
                  <a:schemeClr val="bg1"/>
                </a:solidFill>
                <a:latin typeface="Arial" pitchFamily="34" charset="0"/>
                <a:ea typeface="나눔스퀘어라운드 Regular"/>
                <a:cs typeface="나눔스퀘어라운드 Regular"/>
              </a:rPr>
              <a:t>CONTENTS</a:t>
            </a:r>
            <a:endParaRPr kumimoji="0" lang="ko-KR" altLang="en-US">
              <a:solidFill>
                <a:schemeClr val="bg1"/>
              </a:solidFill>
              <a:latin typeface="Arial" pitchFamily="34" charset="0"/>
              <a:ea typeface="나눔스퀘어라운드 Regular"/>
              <a:cs typeface="나눔스퀘어라운드 Regular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85350" y="6457950"/>
            <a:ext cx="24066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bg1"/>
                </a:solidFill>
                <a:latin typeface="+mn-ea"/>
                <a:ea typeface="+mn-ea"/>
              </a:rPr>
              <a:t>Copyrightⓒ. Saebyeol Yu. All Rights Reserved.</a:t>
            </a:r>
            <a:endParaRPr kumimoji="0"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86" name="TextBox 33"/>
          <p:cNvSpPr txBox="1">
            <a:spLocks noChangeArrowheads="1"/>
          </p:cNvSpPr>
          <p:nvPr/>
        </p:nvSpPr>
        <p:spPr bwMode="auto">
          <a:xfrm>
            <a:off x="2273300" y="1963738"/>
            <a:ext cx="4184650" cy="177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r>
              <a:rPr kumimoji="0" lang="ko-KR" altLang="en-US" sz="1400" dirty="0" err="1" smtClean="0">
                <a:solidFill>
                  <a:schemeClr val="bg1"/>
                </a:solidFill>
                <a:latin typeface="Noto Sans CJK KR Thin"/>
              </a:rPr>
              <a:t>늑근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Noto Sans CJK KR Thin"/>
              </a:rPr>
              <a:t> 형상 조정</a:t>
            </a:r>
            <a:endParaRPr kumimoji="0" lang="en-US" altLang="ko-KR" sz="1400" dirty="0" smtClean="0">
              <a:solidFill>
                <a:schemeClr val="bg1"/>
              </a:solidFill>
              <a:latin typeface="Noto Sans CJK KR Thin"/>
            </a:endParaRPr>
          </a:p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r>
              <a:rPr kumimoji="0" lang="en-US" altLang="ko-KR" sz="1400" dirty="0" smtClean="0">
                <a:solidFill>
                  <a:schemeClr val="bg1"/>
                </a:solidFill>
                <a:latin typeface="Noto Sans CJK KR Thin"/>
              </a:rPr>
              <a:t>Base Field 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Noto Sans CJK KR Thin"/>
              </a:rPr>
              <a:t>구현</a:t>
            </a:r>
            <a:endParaRPr kumimoji="0" lang="en-US" altLang="ko-KR" sz="1400" dirty="0" smtClean="0">
              <a:solidFill>
                <a:schemeClr val="bg1"/>
              </a:solidFill>
              <a:latin typeface="Noto Sans CJK KR Thin"/>
            </a:endParaRPr>
          </a:p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r>
              <a:rPr kumimoji="0" lang="en-US" altLang="ko-KR" sz="1400" dirty="0" smtClean="0">
                <a:solidFill>
                  <a:schemeClr val="bg1"/>
                </a:solidFill>
                <a:latin typeface="Noto Sans CJK KR Thin"/>
              </a:rPr>
              <a:t>2D to 3D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Noto Sans CJK KR Thin"/>
              </a:rPr>
              <a:t>화 점검 및 오류해결</a:t>
            </a:r>
            <a:endParaRPr kumimoji="0" lang="en-US" altLang="ko-KR" sz="1400" dirty="0" smtClean="0">
              <a:solidFill>
                <a:schemeClr val="bg1"/>
              </a:solidFill>
              <a:latin typeface="Noto Sans CJK KR Thin"/>
            </a:endParaRPr>
          </a:p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r>
              <a:rPr kumimoji="0" lang="ko-KR" altLang="en-US" sz="1400" dirty="0" smtClean="0">
                <a:solidFill>
                  <a:schemeClr val="bg1"/>
                </a:solidFill>
                <a:latin typeface="Noto Sans CJK KR Thin"/>
              </a:rPr>
              <a:t>기둥부분 처리</a:t>
            </a:r>
            <a:endParaRPr kumimoji="0" lang="en-US" altLang="ko-KR" sz="1400" dirty="0" smtClean="0">
              <a:solidFill>
                <a:schemeClr val="bg1"/>
              </a:solidFill>
              <a:latin typeface="Noto Sans CJK KR Thin"/>
            </a:endParaRPr>
          </a:p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endParaRPr kumimoji="0" lang="ko-KR" altLang="en-US" sz="1400" dirty="0">
              <a:solidFill>
                <a:schemeClr val="bg1"/>
              </a:solidFill>
              <a:latin typeface="Noto Sans CJK KR Thin"/>
            </a:endParaRPr>
          </a:p>
          <a:p>
            <a:pPr marL="180975" indent="-180975">
              <a:lnSpc>
                <a:spcPct val="130000"/>
              </a:lnSpc>
            </a:pPr>
            <a:endParaRPr kumimoji="0" lang="en-US" altLang="ko-KR" sz="1400" dirty="0">
              <a:solidFill>
                <a:schemeClr val="bg1"/>
              </a:solidFill>
              <a:latin typeface="Noto Sans CJK KR Thin"/>
            </a:endParaRPr>
          </a:p>
        </p:txBody>
      </p:sp>
      <p:sp>
        <p:nvSpPr>
          <p:cNvPr id="3087" name="TextBox 14"/>
          <p:cNvSpPr txBox="1">
            <a:spLocks noChangeArrowheads="1"/>
          </p:cNvSpPr>
          <p:nvPr/>
        </p:nvSpPr>
        <p:spPr bwMode="auto">
          <a:xfrm>
            <a:off x="2275200" y="4554000"/>
            <a:ext cx="8678550" cy="65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r>
              <a:rPr kumimoji="0" lang="ko-KR" altLang="en-US" sz="1400" dirty="0" smtClean="0">
                <a:solidFill>
                  <a:schemeClr val="bg1"/>
                </a:solidFill>
                <a:latin typeface="Noto Sans CJK KR Thin"/>
              </a:rPr>
              <a:t>기둥부분 </a:t>
            </a:r>
            <a:r>
              <a:rPr kumimoji="0" lang="en-US" altLang="ko-KR" sz="1400" dirty="0" smtClean="0">
                <a:solidFill>
                  <a:schemeClr val="bg1"/>
                </a:solidFill>
                <a:latin typeface="Noto Sans CJK KR Thin"/>
              </a:rPr>
              <a:t>2D to 3D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Noto Sans CJK KR Thin"/>
              </a:rPr>
              <a:t>화</a:t>
            </a:r>
            <a:r>
              <a:rPr kumimoji="0" lang="en-US" altLang="ko-KR" sz="1400" dirty="0" smtClean="0">
                <a:solidFill>
                  <a:schemeClr val="bg1"/>
                </a:solidFill>
                <a:latin typeface="Noto Sans CJK KR Thin"/>
              </a:rPr>
              <a:t> 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Noto Sans CJK KR Thin"/>
              </a:rPr>
              <a:t>구현</a:t>
            </a:r>
            <a:endParaRPr kumimoji="0" lang="en-US" altLang="ko-KR" sz="1400" dirty="0" smtClean="0">
              <a:solidFill>
                <a:schemeClr val="bg1"/>
              </a:solidFill>
              <a:latin typeface="Noto Sans CJK KR Thin"/>
            </a:endParaRPr>
          </a:p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r>
              <a:rPr kumimoji="0" lang="ko-KR" altLang="en-US" sz="1400" dirty="0" err="1" smtClean="0">
                <a:solidFill>
                  <a:schemeClr val="bg1"/>
                </a:solidFill>
                <a:latin typeface="Noto Sans CJK KR Thin"/>
              </a:rPr>
              <a:t>코엑스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Noto Sans CJK KR Thin"/>
              </a:rPr>
              <a:t> 방문 </a:t>
            </a:r>
            <a:endParaRPr kumimoji="0" lang="en-US" altLang="ko-KR" sz="1400" dirty="0">
              <a:solidFill>
                <a:schemeClr val="bg1"/>
              </a:solidFill>
              <a:latin typeface="Noto Sans CJK KR Thin"/>
            </a:endParaRPr>
          </a:p>
        </p:txBody>
      </p:sp>
    </p:spTree>
  </p:cSld>
  <p:clrMapOvr>
    <a:masterClrMapping/>
  </p:clrMapOvr>
  <p:transition advTm="375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>
            <a:grpSpLocks/>
          </p:cNvGrpSpPr>
          <p:nvPr/>
        </p:nvGrpSpPr>
        <p:grpSpPr bwMode="auto">
          <a:xfrm>
            <a:off x="8116888" y="512763"/>
            <a:ext cx="3656012" cy="3695700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1480" y="832350"/>
              <a:ext cx="1346214" cy="1159054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172" y="606128"/>
              <a:ext cx="1344626" cy="115905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3861" y="1657064"/>
              <a:ext cx="1344626" cy="1159054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022" y="2403197"/>
              <a:ext cx="1344626" cy="115905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494" y="2957241"/>
              <a:ext cx="1344627" cy="115905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51" y="1555463"/>
              <a:ext cx="1344626" cy="1159054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3" name="그룹 5"/>
          <p:cNvGrpSpPr>
            <a:grpSpLocks/>
          </p:cNvGrpSpPr>
          <p:nvPr/>
        </p:nvGrpSpPr>
        <p:grpSpPr bwMode="auto">
          <a:xfrm>
            <a:off x="527050" y="2211388"/>
            <a:ext cx="5187950" cy="2100219"/>
            <a:chOff x="527769" y="1728426"/>
            <a:chExt cx="5187231" cy="2099776"/>
          </a:xfrm>
        </p:grpSpPr>
        <p:sp>
          <p:nvSpPr>
            <p:cNvPr id="18" name="TextBox 17"/>
            <p:cNvSpPr txBox="1"/>
            <p:nvPr/>
          </p:nvSpPr>
          <p:spPr bwMode="auto">
            <a:xfrm>
              <a:off x="558064" y="3058923"/>
              <a:ext cx="3524835" cy="7692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n-lt"/>
                  <a:ea typeface="THE명품고딕L" panose="02020603020101020101" pitchFamily="18" charset="-127"/>
                </a:rPr>
                <a:t>금주 진행사항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kumimoji="0"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704" y="2945781"/>
              <a:ext cx="50792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500" y="6505575"/>
            <a:ext cx="24066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bg1"/>
                </a:solidFill>
                <a:latin typeface="+mn-ea"/>
                <a:ea typeface="+mn-ea"/>
              </a:rPr>
              <a:t>Copyrightⓒ. Saebyeol Yu. All Rights Reserved.</a:t>
            </a:r>
            <a:endParaRPr kumimoji="0"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advTm="5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2C06290-92E4-47CC-9CC9-DB9CCC3277D4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3BB1799E-5391-4610-94E3-C4A3F0465DAD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D3F434A-EE07-4CDA-B1CC-066BAF1F8757}"/>
              </a:ext>
            </a:extLst>
          </p:cNvPr>
          <p:cNvSpPr txBox="1"/>
          <p:nvPr/>
        </p:nvSpPr>
        <p:spPr>
          <a:xfrm>
            <a:off x="1373790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1-1.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F23500B-C3A1-4ECC-9944-437E42C3A0BF}"/>
              </a:ext>
            </a:extLst>
          </p:cNvPr>
          <p:cNvSpPr txBox="1"/>
          <p:nvPr/>
        </p:nvSpPr>
        <p:spPr>
          <a:xfrm>
            <a:off x="2263775" y="644525"/>
            <a:ext cx="2608406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spc="-150" dirty="0" err="1" smtClean="0">
                <a:solidFill>
                  <a:schemeClr val="accent4"/>
                </a:solidFill>
                <a:latin typeface="+mj-ea"/>
                <a:ea typeface="+mn-ea"/>
              </a:rPr>
              <a:t>늑근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 형상 조정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pic>
        <p:nvPicPr>
          <p:cNvPr id="21" name="Picture 3" descr="C:\Users\cailab\Desktop\sfe.PNG"/>
          <p:cNvPicPr>
            <a:picLocks noChangeAspect="1" noChangeArrowheads="1"/>
          </p:cNvPicPr>
          <p:nvPr/>
        </p:nvPicPr>
        <p:blipFill>
          <a:blip r:embed="rId2"/>
          <a:srcRect r="33978"/>
          <a:stretch>
            <a:fillRect/>
          </a:stretch>
        </p:blipFill>
        <p:spPr bwMode="auto">
          <a:xfrm>
            <a:off x="314325" y="1912191"/>
            <a:ext cx="4791075" cy="4479084"/>
          </a:xfrm>
          <a:prstGeom prst="rect">
            <a:avLst/>
          </a:prstGeom>
          <a:noFill/>
        </p:spPr>
      </p:pic>
      <p:pic>
        <p:nvPicPr>
          <p:cNvPr id="2050" name="Picture 2" descr="C:\Users\cailab\Desktop\늑근.PNG"/>
          <p:cNvPicPr>
            <a:picLocks noChangeAspect="1" noChangeArrowheads="1"/>
          </p:cNvPicPr>
          <p:nvPr/>
        </p:nvPicPr>
        <p:blipFill>
          <a:blip r:embed="rId3"/>
          <a:srcRect r="24364"/>
          <a:stretch>
            <a:fillRect/>
          </a:stretch>
        </p:blipFill>
        <p:spPr bwMode="auto">
          <a:xfrm>
            <a:off x="6765924" y="1819274"/>
            <a:ext cx="4530726" cy="4562475"/>
          </a:xfrm>
          <a:prstGeom prst="rect">
            <a:avLst/>
          </a:prstGeom>
          <a:noFill/>
        </p:spPr>
      </p:pic>
      <p:cxnSp>
        <p:nvCxnSpPr>
          <p:cNvPr id="24" name="직선 화살표 연결선 23"/>
          <p:cNvCxnSpPr/>
          <p:nvPr/>
        </p:nvCxnSpPr>
        <p:spPr>
          <a:xfrm>
            <a:off x="5524500" y="4095750"/>
            <a:ext cx="733425" cy="952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98571201"/>
      </p:ext>
    </p:extLst>
  </p:cSld>
  <p:clrMapOvr>
    <a:masterClrMapping/>
  </p:clrMapOvr>
  <p:transition advTm="703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2C06290-92E4-47CC-9CC9-DB9CCC3277D4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3BB1799E-5391-4610-94E3-C4A3F0465DAD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1-2.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F23500B-C3A1-4ECC-9944-437E42C3A0BF}"/>
              </a:ext>
            </a:extLst>
          </p:cNvPr>
          <p:cNvSpPr txBox="1"/>
          <p:nvPr/>
        </p:nvSpPr>
        <p:spPr>
          <a:xfrm>
            <a:off x="2263775" y="644525"/>
            <a:ext cx="268214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Base Field 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구현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pic>
        <p:nvPicPr>
          <p:cNvPr id="3075" name="Picture 3" descr="C:\Users\cailab\Desktop\afsee.PNG"/>
          <p:cNvPicPr>
            <a:picLocks noChangeAspect="1" noChangeArrowheads="1"/>
          </p:cNvPicPr>
          <p:nvPr/>
        </p:nvPicPr>
        <p:blipFill>
          <a:blip r:embed="rId2"/>
          <a:srcRect r="31509"/>
          <a:stretch>
            <a:fillRect/>
          </a:stretch>
        </p:blipFill>
        <p:spPr bwMode="auto">
          <a:xfrm>
            <a:off x="514349" y="2028824"/>
            <a:ext cx="6143626" cy="4363755"/>
          </a:xfrm>
          <a:prstGeom prst="rect">
            <a:avLst/>
          </a:prstGeom>
          <a:noFill/>
        </p:spPr>
      </p:pic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6934200" y="3503612"/>
            <a:ext cx="5257800" cy="163121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/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부재들의 높이정보를 제외한 나머지 부분</a:t>
            </a: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/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(x, z)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부분의 평균값을 이용해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중심점을 정</a:t>
            </a: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/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의하고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 부분을 중심적으로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Base Field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</a:t>
            </a: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/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형성되도록 제작</a:t>
            </a:r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/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0461296"/>
      </p:ext>
    </p:extLst>
  </p:cSld>
  <p:clrMapOvr>
    <a:masterClrMapping/>
  </p:clrMapOvr>
  <p:transition advTm="703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2C06290-92E4-47CC-9CC9-DB9CCC3277D4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3BB1799E-5391-4610-94E3-C4A3F0465DAD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1-3.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F23500B-C3A1-4ECC-9944-437E42C3A0BF}"/>
              </a:ext>
            </a:extLst>
          </p:cNvPr>
          <p:cNvSpPr txBox="1"/>
          <p:nvPr/>
        </p:nvSpPr>
        <p:spPr>
          <a:xfrm>
            <a:off x="2263775" y="644525"/>
            <a:ext cx="497437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spc="-150" dirty="0" smtClean="0">
                <a:solidFill>
                  <a:schemeClr val="accent4"/>
                </a:solidFill>
                <a:latin typeface="+mn-ea"/>
                <a:ea typeface="+mn-ea"/>
              </a:rPr>
              <a:t>2D to 3D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n-ea"/>
                <a:ea typeface="+mn-ea"/>
              </a:rPr>
              <a:t>화 점검 및 오류해결</a:t>
            </a:r>
            <a:endParaRPr kumimoji="0" lang="ko-KR" altLang="en-US" sz="3000" b="1" spc="-150" dirty="0">
              <a:solidFill>
                <a:schemeClr val="accent4"/>
              </a:solidFill>
              <a:latin typeface="+mn-ea"/>
              <a:ea typeface="+mn-ea"/>
            </a:endParaRPr>
          </a:p>
        </p:txBody>
      </p: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0" y="1731963"/>
            <a:ext cx="12192000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/>
            <a:r>
              <a:rPr kumimoji="0" lang="en-US" altLang="ko-KR" sz="20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1</a:t>
            </a:r>
            <a:r>
              <a:rPr kumimoji="0" lang="en-US" altLang="ko-KR" sz="20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kumimoji="0" lang="ko-KR" altLang="en-US" sz="20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실제 도면 </a:t>
            </a:r>
            <a:r>
              <a:rPr kumimoji="0" lang="en-US" altLang="ko-KR" sz="20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.txt </a:t>
            </a:r>
            <a:r>
              <a:rPr kumimoji="0" lang="ko-KR" altLang="en-US" sz="20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파일에서 모든 종류의 데이터를 일부 뽑아서 진행</a:t>
            </a:r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/>
            <a:r>
              <a:rPr kumimoji="0" lang="en-US" altLang="ko-KR" sz="20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	 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원본 </a:t>
            </a:r>
            <a:r>
              <a:rPr kumimoji="0" lang="ko-KR" altLang="en-US" sz="20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도면 </a:t>
            </a:r>
            <a:r>
              <a:rPr kumimoji="0" lang="en-US" altLang="ko-KR" sz="20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.txt</a:t>
            </a:r>
            <a:r>
              <a:rPr kumimoji="0" lang="ko-KR" altLang="en-US" sz="20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에서는 중간 과정에서 오류 발생</a:t>
            </a:r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/>
            <a:r>
              <a:rPr kumimoji="0" lang="en-US" altLang="ko-KR" sz="20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* </a:t>
            </a:r>
            <a:r>
              <a:rPr kumimoji="0" lang="ko-KR" altLang="en-US" sz="20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문제점 해결</a:t>
            </a:r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/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5" name="Picture 2" descr="C:\Users\cailab\Desktop\2022년 4월 2일\sge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899" y="3197225"/>
            <a:ext cx="11054297" cy="1708150"/>
          </a:xfrm>
          <a:prstGeom prst="rect">
            <a:avLst/>
          </a:prstGeom>
          <a:noFill/>
        </p:spPr>
      </p:pic>
      <p:pic>
        <p:nvPicPr>
          <p:cNvPr id="1027" name="Picture 3" descr="C:\Users\cailab\Desktop\2022년 4월 2일\원본가공.PNG"/>
          <p:cNvPicPr>
            <a:picLocks noChangeAspect="1" noChangeArrowheads="1"/>
          </p:cNvPicPr>
          <p:nvPr/>
        </p:nvPicPr>
        <p:blipFill>
          <a:blip r:embed="rId3"/>
          <a:srcRect t="82952" r="77021" b="10884"/>
          <a:stretch>
            <a:fillRect/>
          </a:stretch>
        </p:blipFill>
        <p:spPr bwMode="auto">
          <a:xfrm>
            <a:off x="590549" y="5095875"/>
            <a:ext cx="4925929" cy="647700"/>
          </a:xfrm>
          <a:prstGeom prst="rect">
            <a:avLst/>
          </a:prstGeom>
          <a:noFill/>
        </p:spPr>
      </p:pic>
      <p:pic>
        <p:nvPicPr>
          <p:cNvPr id="7" name="Picture 4" descr="C:\Users\cailab\Desktop\f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91249" y="5095874"/>
            <a:ext cx="4629151" cy="656839"/>
          </a:xfrm>
          <a:prstGeom prst="rect">
            <a:avLst/>
          </a:prstGeom>
          <a:noFill/>
        </p:spPr>
      </p:pic>
      <p:pic>
        <p:nvPicPr>
          <p:cNvPr id="8" name="Picture 5" descr="C:\Users\cailab\Desktop\rsefa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9275" y="5886450"/>
            <a:ext cx="8051266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6" descr="C:\Users\cailab\Desktop\Cas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350" y="6305550"/>
            <a:ext cx="9174480" cy="3048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0" name="직사각형 19"/>
          <p:cNvSpPr/>
          <p:nvPr/>
        </p:nvSpPr>
        <p:spPr>
          <a:xfrm>
            <a:off x="2038350" y="5895975"/>
            <a:ext cx="895350" cy="2762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305049" y="6296025"/>
            <a:ext cx="2047875" cy="2762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advTm="703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2C06290-92E4-47CC-9CC9-DB9CCC3277D4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3BB1799E-5391-4610-94E3-C4A3F0465DAD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>
                <a:solidFill>
                  <a:schemeClr val="accent4"/>
                </a:solidFill>
                <a:latin typeface="+mn-lt"/>
                <a:ea typeface="+mn-ea"/>
              </a:rPr>
              <a:t>1-3.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F23500B-C3A1-4ECC-9944-437E42C3A0BF}"/>
              </a:ext>
            </a:extLst>
          </p:cNvPr>
          <p:cNvSpPr txBox="1"/>
          <p:nvPr/>
        </p:nvSpPr>
        <p:spPr>
          <a:xfrm>
            <a:off x="2263775" y="644525"/>
            <a:ext cx="497437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spc="-150" dirty="0" smtClean="0">
                <a:solidFill>
                  <a:schemeClr val="accent4"/>
                </a:solidFill>
                <a:latin typeface="+mn-ea"/>
                <a:ea typeface="+mn-ea"/>
              </a:rPr>
              <a:t>2D to 3D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n-ea"/>
                <a:ea typeface="+mn-ea"/>
              </a:rPr>
              <a:t>화 점검 및 오류해결</a:t>
            </a:r>
            <a:endParaRPr kumimoji="0" lang="ko-KR" altLang="en-US" sz="3000" b="1" spc="-150" dirty="0">
              <a:solidFill>
                <a:schemeClr val="accent4"/>
              </a:solidFill>
              <a:latin typeface="+mn-ea"/>
              <a:ea typeface="+mn-ea"/>
            </a:endParaRPr>
          </a:p>
        </p:txBody>
      </p:sp>
      <p:sp>
        <p:nvSpPr>
          <p:cNvPr id="67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4981575"/>
            <a:ext cx="12192001" cy="83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 eaLnBrk="1" hangingPunct="1">
              <a:lnSpc>
                <a:spcPct val="130000"/>
              </a:lnSpc>
            </a:pPr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4099" name="Picture 3" descr="C:\Users\cailab\Desktop\1.PNG"/>
          <p:cNvPicPr>
            <a:picLocks noChangeAspect="1" noChangeArrowheads="1"/>
          </p:cNvPicPr>
          <p:nvPr/>
        </p:nvPicPr>
        <p:blipFill>
          <a:blip r:embed="rId2"/>
          <a:srcRect l="17572" r="32490"/>
          <a:stretch>
            <a:fillRect/>
          </a:stretch>
        </p:blipFill>
        <p:spPr bwMode="auto">
          <a:xfrm>
            <a:off x="466725" y="2041524"/>
            <a:ext cx="5143500" cy="4381901"/>
          </a:xfrm>
          <a:prstGeom prst="rect">
            <a:avLst/>
          </a:prstGeom>
          <a:noFill/>
        </p:spPr>
      </p:pic>
      <p:pic>
        <p:nvPicPr>
          <p:cNvPr id="4100" name="Picture 4" descr="C:\Users\cailab\Desktop\2d.PNG"/>
          <p:cNvPicPr>
            <a:picLocks noChangeAspect="1" noChangeArrowheads="1"/>
          </p:cNvPicPr>
          <p:nvPr/>
        </p:nvPicPr>
        <p:blipFill>
          <a:blip r:embed="rId3"/>
          <a:srcRect l="19202" r="17770"/>
          <a:stretch>
            <a:fillRect/>
          </a:stretch>
        </p:blipFill>
        <p:spPr bwMode="auto">
          <a:xfrm>
            <a:off x="6238875" y="2012949"/>
            <a:ext cx="5381625" cy="4363339"/>
          </a:xfrm>
          <a:prstGeom prst="rect">
            <a:avLst/>
          </a:prstGeom>
          <a:noFill/>
        </p:spPr>
      </p:pic>
      <p:cxnSp>
        <p:nvCxnSpPr>
          <p:cNvPr id="11" name="직선 화살표 연결선 10"/>
          <p:cNvCxnSpPr/>
          <p:nvPr/>
        </p:nvCxnSpPr>
        <p:spPr>
          <a:xfrm flipV="1">
            <a:off x="5686425" y="4238625"/>
            <a:ext cx="476250" cy="337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703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214" y="652463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1-4.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775" y="644525"/>
            <a:ext cx="2377574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기둥부분처리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21510" name="TextBox 11"/>
          <p:cNvSpPr txBox="1">
            <a:spLocks noChangeArrowheads="1"/>
          </p:cNvSpPr>
          <p:nvPr/>
        </p:nvSpPr>
        <p:spPr bwMode="auto">
          <a:xfrm>
            <a:off x="0" y="1720850"/>
            <a:ext cx="12192000" cy="3683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kumimoji="0" lang="en-US" altLang="ko-KR" sz="1600" b="1">
                <a:latin typeface="210 옴니고딕 030"/>
              </a:rPr>
              <a:t>      </a:t>
            </a:r>
          </a:p>
        </p:txBody>
      </p:sp>
      <p:sp>
        <p:nvSpPr>
          <p:cNvPr id="21511" name="TextBox 13"/>
          <p:cNvSpPr txBox="1">
            <a:spLocks noChangeArrowheads="1"/>
          </p:cNvSpPr>
          <p:nvPr/>
        </p:nvSpPr>
        <p:spPr bwMode="auto">
          <a:xfrm>
            <a:off x="0" y="1617663"/>
            <a:ext cx="12192000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/>
            <a:endParaRPr kumimoji="0"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/>
            <a:r>
              <a:rPr kumimoji="0"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              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부호부분에서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숫자를 제거 후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C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만 남으면 기둥부분으로 판단</a:t>
            </a:r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5123" name="Picture 3" descr="C:\Users\cailab\Desktop\rlyh.PNG"/>
          <p:cNvPicPr>
            <a:picLocks noChangeAspect="1" noChangeArrowheads="1"/>
          </p:cNvPicPr>
          <p:nvPr/>
        </p:nvPicPr>
        <p:blipFill>
          <a:blip r:embed="rId2"/>
          <a:srcRect t="1096" r="16184"/>
          <a:stretch>
            <a:fillRect/>
          </a:stretch>
        </p:blipFill>
        <p:spPr bwMode="auto">
          <a:xfrm>
            <a:off x="5730875" y="4010025"/>
            <a:ext cx="2022475" cy="2579809"/>
          </a:xfrm>
          <a:prstGeom prst="rect">
            <a:avLst/>
          </a:prstGeom>
          <a:noFill/>
        </p:spPr>
      </p:pic>
      <p:pic>
        <p:nvPicPr>
          <p:cNvPr id="6147" name="Picture 3" descr="C:\Users\cailab\Desktop\qhsf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3515" y="3990109"/>
            <a:ext cx="1328766" cy="2558370"/>
          </a:xfrm>
          <a:prstGeom prst="rect">
            <a:avLst/>
          </a:prstGeom>
          <a:noFill/>
        </p:spPr>
      </p:pic>
      <p:pic>
        <p:nvPicPr>
          <p:cNvPr id="6148" name="Picture 4" descr="C:\Users\cailab\Desktop\보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08425" y="4019550"/>
            <a:ext cx="1589462" cy="2533650"/>
          </a:xfrm>
          <a:prstGeom prst="rect">
            <a:avLst/>
          </a:prstGeom>
          <a:noFill/>
        </p:spPr>
      </p:pic>
      <p:pic>
        <p:nvPicPr>
          <p:cNvPr id="6149" name="Picture 5" descr="C:\Users\cailab\Desktop\gsef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10524" y="4013199"/>
            <a:ext cx="2257425" cy="2593145"/>
          </a:xfrm>
          <a:prstGeom prst="rect">
            <a:avLst/>
          </a:prstGeom>
          <a:noFill/>
        </p:spPr>
      </p:pic>
      <p:pic>
        <p:nvPicPr>
          <p:cNvPr id="3" name="Picture 2" descr="C:\Users\cailab\Desktop\chhgt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19324" y="2355850"/>
            <a:ext cx="7705193" cy="1397000"/>
          </a:xfrm>
          <a:prstGeom prst="rect">
            <a:avLst/>
          </a:prstGeom>
          <a:noFill/>
        </p:spPr>
      </p:pic>
    </p:spTree>
  </p:cSld>
  <p:clrMapOvr>
    <a:masterClrMapping/>
  </p:clrMapOvr>
  <p:transition advTm="189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214" y="652463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1-4.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775" y="644525"/>
            <a:ext cx="2377574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기둥부분처리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21510" name="TextBox 11"/>
          <p:cNvSpPr txBox="1">
            <a:spLocks noChangeArrowheads="1"/>
          </p:cNvSpPr>
          <p:nvPr/>
        </p:nvSpPr>
        <p:spPr bwMode="auto">
          <a:xfrm>
            <a:off x="0" y="1720850"/>
            <a:ext cx="12192000" cy="3683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kumimoji="0" lang="en-US" altLang="ko-KR" sz="1600" b="1">
                <a:latin typeface="210 옴니고딕 030"/>
              </a:rPr>
              <a:t>      </a:t>
            </a:r>
          </a:p>
        </p:txBody>
      </p:sp>
      <p:pic>
        <p:nvPicPr>
          <p:cNvPr id="15" name="Picture 5" descr="C:\Users\cailab\Desktop\gse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43974" y="3331405"/>
            <a:ext cx="2943225" cy="3380936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t="28373"/>
          <a:stretch>
            <a:fillRect/>
          </a:stretch>
        </p:blipFill>
        <p:spPr bwMode="auto">
          <a:xfrm>
            <a:off x="180975" y="3409404"/>
            <a:ext cx="4438650" cy="2934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 descr="C:\Users\cailab\Desktop\chhg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14525" y="1717675"/>
            <a:ext cx="7705193" cy="1397000"/>
          </a:xfrm>
          <a:prstGeom prst="rect">
            <a:avLst/>
          </a:prstGeom>
          <a:noFill/>
        </p:spPr>
      </p:pic>
      <p:pic>
        <p:nvPicPr>
          <p:cNvPr id="2050" name="Picture 2" descr="C:\Users\cailab\Desktop\fawf.PNG"/>
          <p:cNvPicPr>
            <a:picLocks noChangeAspect="1" noChangeArrowheads="1"/>
          </p:cNvPicPr>
          <p:nvPr/>
        </p:nvPicPr>
        <p:blipFill>
          <a:blip r:embed="rId5"/>
          <a:srcRect r="55753"/>
          <a:stretch>
            <a:fillRect/>
          </a:stretch>
        </p:blipFill>
        <p:spPr bwMode="auto">
          <a:xfrm>
            <a:off x="4927600" y="3373721"/>
            <a:ext cx="3159125" cy="3484279"/>
          </a:xfrm>
          <a:prstGeom prst="rect">
            <a:avLst/>
          </a:prstGeom>
          <a:noFill/>
        </p:spPr>
      </p:pic>
    </p:spTree>
  </p:cSld>
  <p:clrMapOvr>
    <a:masterClrMapping/>
  </p:clrMapOvr>
  <p:transition advTm="1891"/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xmlns="" w="25400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>
        <a:spAutoFit/>
      </a:bodyPr>
      <a:lstStyle>
        <a:defPPr marL="0" indent="0" algn="just" eaLnBrk="1" hangingPunct="1">
          <a:lnSpc>
            <a:spcPct val="130000"/>
          </a:lnSpc>
          <a:defRPr kumimoji="0" sz="1600" b="1" smtClean="0">
            <a:latin typeface="210 옴니고딕 030" panose="02020603020101020101" pitchFamily="18" charset="-127"/>
            <a:ea typeface="210 옴니고딕 030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16401</TotalTime>
  <Words>201</Words>
  <Application>Microsoft Office PowerPoint</Application>
  <PresentationFormat>사용자 지정</PresentationFormat>
  <Paragraphs>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굴림</vt:lpstr>
      <vt:lpstr>Arial</vt:lpstr>
      <vt:lpstr>나눔스퀘어라운드 Regular</vt:lpstr>
      <vt:lpstr>Noto Sans CJK KR Thin</vt:lpstr>
      <vt:lpstr>Wingdings</vt:lpstr>
      <vt:lpstr>THE명품고딕L</vt:lpstr>
      <vt:lpstr>210 옴니고딕 030</vt:lpstr>
      <vt:lpstr>맑은 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cailab</cp:lastModifiedBy>
  <cp:revision>1226</cp:revision>
  <dcterms:created xsi:type="dcterms:W3CDTF">2015-07-07T04:48:58Z</dcterms:created>
  <dcterms:modified xsi:type="dcterms:W3CDTF">2022-04-01T08:06:36Z</dcterms:modified>
</cp:coreProperties>
</file>