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257" r:id="rId2"/>
    <p:sldId id="600" r:id="rId3"/>
    <p:sldId id="676" r:id="rId4"/>
    <p:sldId id="739" r:id="rId5"/>
    <p:sldId id="764" r:id="rId6"/>
    <p:sldId id="763" r:id="rId7"/>
    <p:sldId id="604" r:id="rId8"/>
    <p:sldId id="743" r:id="rId9"/>
    <p:sldId id="765" r:id="rId10"/>
    <p:sldId id="766" r:id="rId11"/>
    <p:sldId id="767" r:id="rId12"/>
    <p:sldId id="768" r:id="rId13"/>
    <p:sldId id="769" r:id="rId14"/>
    <p:sldId id="720" r:id="rId15"/>
    <p:sldId id="537" r:id="rId16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86364" autoAdjust="0"/>
  </p:normalViewPr>
  <p:slideViewPr>
    <p:cSldViewPr snapToGrid="0">
      <p:cViewPr varScale="1">
        <p:scale>
          <a:sx n="127" d="100"/>
          <a:sy n="127" d="100"/>
        </p:scale>
        <p:origin x="411" y="65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1824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 030"/>
              <a:ea typeface="210 옴니고딕 03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/>
                <a:ea typeface="210 옴니고딕 030"/>
              </a:rPr>
              <a:pPr lvl="0">
                <a:defRPr/>
              </a:pPr>
              <a:t>2022-04-02</a:t>
            </a:fld>
            <a:endParaRPr lang="ko-KR" altLang="en-US">
              <a:latin typeface="210 옴니고딕 030"/>
              <a:ea typeface="210 옴니고딕 03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 030"/>
              <a:ea typeface="210 옴니고딕 03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/>
                <a:ea typeface="210 옴니고딕 030"/>
              </a:rPr>
              <a:pPr lvl="0">
                <a:defRPr/>
              </a:pPr>
              <a:t>‹#›</a:t>
            </a:fld>
            <a:endParaRPr lang="ko-KR" altLang="en-US">
              <a:latin typeface="210 옴니고딕 030"/>
              <a:ea typeface="210 옴니고딕 03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/>
              <a:pPr>
                <a:defRPr/>
              </a:pPr>
              <a:t>2022-04-02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/>
                <a:ea typeface="210 옴니고딕 030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/>
        <a:ea typeface="210 옴니고딕 030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5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3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64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0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이다현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948D4E-8292-462C-BDA2-5189CEB775C5}"/>
              </a:ext>
            </a:extLst>
          </p:cNvPr>
          <p:cNvCxnSpPr/>
          <p:nvPr/>
        </p:nvCxnSpPr>
        <p:spPr>
          <a:xfrm>
            <a:off x="364803" y="548099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1-2. Welding Pool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꼭대기 찾기</a:t>
            </a:r>
          </a:p>
        </p:txBody>
      </p:sp>
      <p:sp>
        <p:nvSpPr>
          <p:cNvPr id="10" name="슬라이드 번호 개체 틀 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/>
                <a:ea typeface="210 옴니고딕 030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41" y="4553951"/>
            <a:ext cx="2876550" cy="342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3" y="3743422"/>
            <a:ext cx="2326617" cy="2306858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364803" y="1865985"/>
            <a:ext cx="912048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Welding Pool Detect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한 지점의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y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좌표가 가장 큰 지점을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Welding Pool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의 꼭대기로 선정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꼭대기 좌표 값을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txt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파일로 저장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85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높이 계산</a:t>
            </a:r>
          </a:p>
        </p:txBody>
      </p:sp>
      <p:sp>
        <p:nvSpPr>
          <p:cNvPr id="10" name="슬라이드 번호 개체 틀 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/>
                <a:ea typeface="210 옴니고딕 030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1" name="TextBox 6"/>
          <p:cNvSpPr txBox="1"/>
          <p:nvPr/>
        </p:nvSpPr>
        <p:spPr>
          <a:xfrm>
            <a:off x="364803" y="1865985"/>
            <a:ext cx="9120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Projective Transformation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연산을 통한 높이 계산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파라미터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값과 높이 값이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csv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형태로 저장되도록 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4" y="2931229"/>
            <a:ext cx="2353541" cy="28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9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높이 계산</a:t>
            </a:r>
          </a:p>
        </p:txBody>
      </p:sp>
      <p:sp>
        <p:nvSpPr>
          <p:cNvPr id="10" name="슬라이드 번호 개체 틀 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/>
                <a:ea typeface="210 옴니고딕 030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1" name="TextBox 6"/>
          <p:cNvSpPr txBox="1"/>
          <p:nvPr/>
        </p:nvSpPr>
        <p:spPr>
          <a:xfrm>
            <a:off x="364803" y="1865985"/>
            <a:ext cx="91204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Projective Transformation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연산을 통한 높이 계산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높이 값은 소수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3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째자리까지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반올림한 것을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counting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하여 가장 많은 값을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대표값으로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지정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파라미터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값과 높이 값이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csv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형태로 저장되도록 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97" y="3666854"/>
            <a:ext cx="1868242" cy="2252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520" y="3824634"/>
            <a:ext cx="1868488" cy="15287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502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35508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ko-KR" altLang="en-US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수집 완료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-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파라미터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별 상관관계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분석등의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데이터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두께 예측하는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머신러닝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및 간단한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딥러닝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모델 성능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50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93781"/>
      </p:ext>
    </p:extLst>
  </p:cSld>
  <p:clrMapOvr>
    <a:masterClrMapping/>
  </p:clrMapOvr>
  <p:transition advTm="2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용접팀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인수인계 진행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팀에 합류한 남상규 석사과정과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이다현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학부연구생의 연구 진행을 위한 인수인계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워크스테이션 실습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학습 진행을 위한 가상환경 세팅 및 학습 코드 분석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코드를 기반으로 필요한 라이브러리 설치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샘플 데이터를 이용한 학습 진행 및 결과 확인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세팅이 끝나는 대로 촬영한 데이터들을 이용한 학습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진행 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비율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(train, test, valid)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다르게 설정하여 결과 차이 확인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워크스테이션 실습 후 용접 테스트베드에서 사용중인 코드의 분석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39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data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제작 업무 진행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작업에서 주로 이용되는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컷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촬영을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종의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장씩의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작업까지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워크스테이션 세팅 실습이 끝나는 대로 학습을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Train, Valid, Test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데이터의 비율 조정을 위한 학습 정확도 분석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결과에 따라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Train : Valid : Test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비율 재조정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추가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장씩의 데이터들에 대해서도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작업은 계속해서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61E76-FCA3-46EB-B1FD-731C1A9EF91F}"/>
              </a:ext>
            </a:extLst>
          </p:cNvPr>
          <p:cNvSpPr txBox="1"/>
          <p:nvPr/>
        </p:nvSpPr>
        <p:spPr>
          <a:xfrm>
            <a:off x="2485545" y="6379531"/>
            <a:ext cx="41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촬영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 dataset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개수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66C2F8B9-67D7-4E19-A4BB-8A5852F16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02478"/>
              </p:ext>
            </p:extLst>
          </p:nvPr>
        </p:nvGraphicFramePr>
        <p:xfrm>
          <a:off x="519049" y="5071225"/>
          <a:ext cx="8097508" cy="119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23">
                  <a:extLst>
                    <a:ext uri="{9D8B030D-6E8A-4147-A177-3AD203B41FA5}">
                      <a16:colId xmlns:a16="http://schemas.microsoft.com/office/drawing/2014/main" val="1951869560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2251358919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3396616683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915853522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1071825545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3444494849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[60mm]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[115mm]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[165mm]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 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[115mm]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 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[165mm]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70438"/>
                  </a:ext>
                </a:extLst>
              </a:tr>
              <a:tr h="222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3962"/>
                  </a:ext>
                </a:extLst>
              </a:tr>
              <a:tr h="22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2429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0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7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1-2. data </a:t>
            </a:r>
            <a:r>
              <a:rPr lang="ko-KR" altLang="en-US" sz="2000" b="1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제작 업무 진행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6909" y="1749594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/>
                <a:ea typeface="210 옴니고딕 030"/>
                <a:cs typeface="+mj-cs"/>
                <a:sym typeface="Wingdings"/>
              </a:rPr>
              <a:t># </a:t>
            </a:r>
            <a:r>
              <a:rPr lang="ko-KR" altLang="en-US" sz="1600" dirty="0">
                <a:latin typeface="210 옴니고딕 030"/>
                <a:ea typeface="210 옴니고딕 030"/>
                <a:cs typeface="+mj-cs"/>
                <a:sym typeface="Wingdings"/>
              </a:rPr>
              <a:t>검은 </a:t>
            </a:r>
            <a:r>
              <a:rPr lang="en-US" altLang="ko-KR" sz="1600" dirty="0">
                <a:latin typeface="210 옴니고딕 030"/>
                <a:ea typeface="210 옴니고딕 030"/>
                <a:cs typeface="+mj-cs"/>
                <a:sym typeface="Wingdings"/>
              </a:rPr>
              <a:t>pipe </a:t>
            </a:r>
            <a:r>
              <a:rPr lang="ko-KR" altLang="en-US" sz="1600" dirty="0">
                <a:latin typeface="210 옴니고딕 030"/>
                <a:ea typeface="210 옴니고딕 030"/>
                <a:cs typeface="+mj-cs"/>
                <a:sym typeface="Wingdings"/>
              </a:rPr>
              <a:t>데이터</a:t>
            </a:r>
            <a:endParaRPr lang="en-US" altLang="ko-KR" sz="1600" dirty="0">
              <a:latin typeface="210 옴니고딕 030"/>
              <a:ea typeface="210 옴니고딕 030"/>
              <a:cs typeface="+mj-cs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/>
                <a:ea typeface="210 옴니고딕 030"/>
                <a:cs typeface="+mj-cs"/>
                <a:sym typeface="Wingdings"/>
              </a:rPr>
              <a:t> - </a:t>
            </a:r>
            <a:r>
              <a:rPr lang="ko-KR" altLang="en-US" sz="1600" dirty="0">
                <a:latin typeface="210 옴니고딕 030"/>
                <a:ea typeface="210 옴니고딕 030"/>
                <a:cs typeface="+mj-cs"/>
                <a:sym typeface="Wingdings"/>
              </a:rPr>
              <a:t>이미지의 검출 라인이 뚜렷하게 보이지 않아 학습 결과를 보고 판단 예정</a:t>
            </a:r>
          </a:p>
        </p:txBody>
      </p:sp>
      <p:sp>
        <p:nvSpPr>
          <p:cNvPr id="10" name="슬라이드 번호 개체 틀 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/>
                <a:ea typeface="210 옴니고딕 030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544" y="2701681"/>
            <a:ext cx="5470262" cy="37019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65938" y="2701682"/>
            <a:ext cx="4741572" cy="3701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1-3. </a:t>
            </a:r>
            <a:r>
              <a:rPr lang="ko-KR" altLang="en-US" sz="2000" b="1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논문 </a:t>
            </a:r>
            <a:r>
              <a:rPr lang="en-US" altLang="ko-KR" sz="2000" b="1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1</a:t>
            </a:r>
            <a:r>
              <a:rPr lang="ko-KR" altLang="en-US" sz="2000" b="1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차 작성</a:t>
            </a:r>
          </a:p>
        </p:txBody>
      </p:sp>
      <p:sp>
        <p:nvSpPr>
          <p:cNvPr id="10" name="슬라이드 번호 개체 틀 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/>
                <a:ea typeface="210 옴니고딕 030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6909" y="1749594"/>
            <a:ext cx="877919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 030"/>
                <a:ea typeface="210 옴니고딕 030"/>
                <a:cs typeface="+mj-cs"/>
                <a:sym typeface="Wingdings"/>
              </a:rPr>
              <a:t># </a:t>
            </a:r>
            <a:r>
              <a:rPr lang="ko-KR" altLang="en-US" sz="1600">
                <a:latin typeface="210 옴니고딕 030"/>
                <a:ea typeface="210 옴니고딕 030"/>
                <a:cs typeface="+mj-cs"/>
                <a:sym typeface="Wingdings"/>
              </a:rPr>
              <a:t>개요를 바탕으로 틀이 되는 내용들의 작성 진행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 030"/>
                <a:ea typeface="210 옴니고딕 030"/>
                <a:cs typeface="+mj-cs"/>
                <a:sym typeface="Wingdings"/>
              </a:rPr>
              <a:t> - </a:t>
            </a:r>
            <a:r>
              <a:rPr lang="ko-KR" altLang="en-US" sz="1600">
                <a:latin typeface="210 옴니고딕 030"/>
                <a:ea typeface="210 옴니고딕 030"/>
                <a:cs typeface="+mj-cs"/>
                <a:sym typeface="Wingdings"/>
              </a:rPr>
              <a:t>윤종완 교수님의 피드백을 받는 대로 해당 개요의</a:t>
            </a:r>
            <a:r>
              <a:rPr lang="en-US" altLang="ko-KR" sz="1600">
                <a:latin typeface="210 옴니고딕 030"/>
                <a:ea typeface="210 옴니고딕 030"/>
                <a:cs typeface="+mj-cs"/>
                <a:sym typeface="Wingdings"/>
              </a:rPr>
              <a:t> </a:t>
            </a:r>
            <a:r>
              <a:rPr lang="ko-KR" altLang="en-US" sz="1600">
                <a:latin typeface="210 옴니고딕 030"/>
                <a:ea typeface="210 옴니고딕 030"/>
                <a:cs typeface="+mj-cs"/>
                <a:sym typeface="Wingdings"/>
              </a:rPr>
              <a:t>수정을 우선적으로 진행 예정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 030"/>
                <a:ea typeface="210 옴니고딕 030"/>
                <a:cs typeface="+mj-cs"/>
                <a:sym typeface="Wingdings"/>
              </a:rPr>
              <a:t> - </a:t>
            </a:r>
            <a:r>
              <a:rPr lang="ko-KR" altLang="en-US" sz="1600">
                <a:latin typeface="210 옴니고딕 030"/>
                <a:ea typeface="210 옴니고딕 030"/>
                <a:cs typeface="+mj-cs"/>
                <a:sym typeface="Wingdings"/>
              </a:rPr>
              <a:t>근거가 될 수 있는 시각적 자료의 조사 및 제작을 함께 진행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>
              <a:latin typeface="210 옴니고딕 030"/>
              <a:ea typeface="210 옴니고딕 030"/>
              <a:cs typeface="+mj-cs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 030"/>
                <a:ea typeface="210 옴니고딕 030"/>
                <a:cs typeface="+mj-cs"/>
                <a:sym typeface="Wingdings"/>
              </a:rPr>
              <a:t># </a:t>
            </a:r>
            <a:r>
              <a:rPr lang="ko-KR" altLang="en-US" sz="1600">
                <a:latin typeface="210 옴니고딕 030"/>
                <a:ea typeface="210 옴니고딕 030"/>
                <a:cs typeface="+mj-cs"/>
                <a:sym typeface="Wingdings"/>
              </a:rPr>
              <a:t>논문의 근거가 될 관련 논문들의 조사 진행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 030"/>
                <a:ea typeface="210 옴니고딕 030"/>
                <a:cs typeface="+mj-cs"/>
                <a:sym typeface="Wingdings"/>
              </a:rPr>
              <a:t> - </a:t>
            </a:r>
            <a:r>
              <a:rPr lang="ko-KR" altLang="en-US" sz="1600">
                <a:latin typeface="210 옴니고딕 030"/>
                <a:ea typeface="210 옴니고딕 030"/>
                <a:cs typeface="+mj-cs"/>
                <a:sym typeface="Wingdings"/>
              </a:rPr>
              <a:t>용접과 관련이 있는 자동화 논문 뿐 아니라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 030"/>
                <a:ea typeface="210 옴니고딕 030"/>
                <a:cs typeface="+mj-cs"/>
                <a:sym typeface="Wingdings"/>
              </a:rPr>
              <a:t>    vision </a:t>
            </a:r>
            <a:r>
              <a:rPr lang="ko-KR" altLang="en-US" sz="1600">
                <a:latin typeface="210 옴니고딕 030"/>
                <a:ea typeface="210 옴니고딕 030"/>
                <a:cs typeface="+mj-cs"/>
                <a:sym typeface="Wingdings"/>
              </a:rPr>
              <a:t>모델을 사용한 타 작업 자동화 논문들에 대해서도 조사해볼 예정</a:t>
            </a:r>
            <a:endParaRPr lang="en-US" altLang="ko-KR" sz="1600">
              <a:latin typeface="210 옴니고딕 030"/>
              <a:ea typeface="210 옴니고딕 030"/>
              <a:cs typeface="+mj-cs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진행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완료한 데이터들로 학습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분석 후 데이터 비율 재조정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진행과 함께 남은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데이터를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pipe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촬영 완료 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촬영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워크스테이션 실습이 끝나는 대로 용접 테스트베드의 코드 분석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논문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차 작성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7909" y="2906612"/>
            <a:ext cx="3808187" cy="843569"/>
            <a:chOff x="2362014" y="1484405"/>
            <a:chExt cx="7225457" cy="1999570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98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56" b="1" i="0" u="none" strike="noStrike" kern="1200" cap="none" spc="0" normalizeH="0" baseline="0" noProof="0" dirty="0">
                  <a:ln w="9525"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용접 불량 검사</a:t>
              </a:r>
              <a:endParaRPr kumimoji="0" lang="ko-KR" altLang="en-US" sz="1350" b="0" i="0" u="none" strike="noStrike" kern="1200" cap="none" spc="0" normalizeH="0" baseline="0" noProof="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3" cy="434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1" b="0" i="0" u="none" strike="noStrike" kern="1200" cap="none" spc="0" normalizeH="0" baseline="0" noProof="0" dirty="0">
                  <a:ln w="9525">
                    <a:solidFill>
                      <a:prstClr val="black"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2021 CAI Lab Meeting</a:t>
              </a:r>
              <a:endParaRPr kumimoji="0" lang="en-US" altLang="ko-KR" sz="5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44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3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1-1. HSV Threshold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/>
                <a:ea typeface="210 옴니고딕 030"/>
                <a:cs typeface="+mj-cs"/>
              </a:rPr>
              <a:t>값 수정</a:t>
            </a:r>
          </a:p>
        </p:txBody>
      </p:sp>
      <p:sp>
        <p:nvSpPr>
          <p:cNvPr id="10" name="슬라이드 번호 개체 틀 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/>
                <a:ea typeface="210 옴니고딕 030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540" y="3676921"/>
            <a:ext cx="2064414" cy="2046882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364803" y="1865985"/>
            <a:ext cx="91204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전체 파라미터에서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Welding Pool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이 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Detect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되는 것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Welding Pool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과 붙어있는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Noise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는 제거 불가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HSV Threshold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값 수정으로 해결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414058" y="4438996"/>
            <a:ext cx="590204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83" y="3676922"/>
            <a:ext cx="2139321" cy="20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620</Words>
  <Application>Microsoft Office PowerPoint</Application>
  <PresentationFormat>화면 슬라이드 쇼(4:3)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210 옴니고딕 030</vt:lpstr>
      <vt:lpstr>맑은 고딕</vt:lpstr>
      <vt:lpstr>Arial</vt:lpstr>
      <vt:lpstr>Wingdings</vt:lpstr>
      <vt:lpstr>Office 테마</vt:lpstr>
      <vt:lpstr>용접로봇 자동화</vt:lpstr>
      <vt:lpstr>PowerPoint 프레젠테이션</vt:lpstr>
      <vt:lpstr>1. 진행 작업</vt:lpstr>
      <vt:lpstr>1. 진행 작업</vt:lpstr>
      <vt:lpstr>1. 진행 작업</vt:lpstr>
      <vt:lpstr>1. 진행 작업</vt:lpstr>
      <vt:lpstr>2. 이후 진행 계획</vt:lpstr>
      <vt:lpstr>PowerPoint 프레젠테이션</vt:lpstr>
      <vt:lpstr>1. 진행 작업</vt:lpstr>
      <vt:lpstr>1. 진행 작업</vt:lpstr>
      <vt:lpstr>1. 진행 작업</vt:lpstr>
      <vt:lpstr>1. 진행 작업</vt:lpstr>
      <vt:lpstr>2. 이후 진행 계획</vt:lpstr>
      <vt:lpstr>PowerPoint 프레젠테이션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KimTaeJun</cp:lastModifiedBy>
  <cp:revision>1595</cp:revision>
  <dcterms:created xsi:type="dcterms:W3CDTF">2011-08-24T01:05:33Z</dcterms:created>
  <dcterms:modified xsi:type="dcterms:W3CDTF">2022-04-01T23:45:37Z</dcterms:modified>
  <cp:version/>
</cp:coreProperties>
</file>