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9" r:id="rId2"/>
    <p:sldId id="614" r:id="rId3"/>
    <p:sldId id="610" r:id="rId4"/>
    <p:sldId id="648" r:id="rId5"/>
    <p:sldId id="651" r:id="rId6"/>
    <p:sldId id="650" r:id="rId7"/>
    <p:sldId id="622" r:id="rId8"/>
    <p:sldId id="644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 smtClean="0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868B9A5-D446-4E83-9226-8ADB0D05AB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 smtClean="0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210 옴니고딕 030" panose="02020603020101020101" pitchFamily="18" charset="-127"/>
              </a:defRPr>
            </a:lvl1pPr>
          </a:lstStyle>
          <a:p>
            <a:fld id="{F9F8730E-E375-4F85-82D4-0AF150BE7B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1DEAC-55BA-4083-B090-711DF40B2949}"/>
              </a:ext>
            </a:extLst>
          </p:cNvPr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210 옴니고딕 030" panose="02020603020101020101" pitchFamily="18" charset="-127"/>
          <a:cs typeface="210 옴니고딕 030" panose="02020603020101020101" pitchFamily="18" charset="-127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xmlns="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xmlns="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72B84-75DF-475F-B381-4E5FB180F787}"/>
              </a:ext>
            </a:extLst>
          </p:cNvPr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xmlns="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210 옴니고딕 030" panose="02020603020101020101" pitchFamily="18" charset="-127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a typeface="210 옴니고딕 030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bg1"/>
                </a:solidFill>
                <a:latin typeface="+mn-lt"/>
                <a:ea typeface="210 옴니고딕 030" panose="02020603020101020101" pitchFamily="18" charset="-127"/>
              </a:rPr>
              <a:t>금주 진행사항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>
                <a:solidFill>
                  <a:schemeClr val="bg1"/>
                </a:solidFill>
                <a:latin typeface="+mn-lt"/>
                <a:ea typeface="210 옴니고딕 030" panose="02020603020101020101" pitchFamily="18" charset="-127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2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  <a:ea typeface="210 옴니고딕 030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3436" y="6457950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4184650" cy="91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기둥 늑근 구현</a:t>
            </a:r>
            <a:endParaRPr kumimoji="0" lang="en-US" altLang="ko-KR" sz="140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부재별 인덱스 구현</a:t>
            </a:r>
            <a:endParaRPr kumimoji="0" lang="ko-KR" altLang="en-US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</a:pPr>
            <a:endParaRPr kumimoji="0" lang="en-US" altLang="ko-KR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Avatar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 및 제어</a:t>
            </a:r>
            <a:endParaRPr kumimoji="0" lang="en-US" altLang="ko-KR" sz="14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Avatar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부착</a:t>
            </a:r>
            <a:endParaRPr kumimoji="0" lang="en-US" altLang="ko-KR" sz="14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확보해둔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해석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 관련 논문 및 특허들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어느정도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수준에서 논문화 및 특허화를 진행했는지 정리 및 분석</a:t>
            </a:r>
            <a:endParaRPr kumimoji="0" lang="en-US" altLang="ko-KR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90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53913" y="5016942"/>
            <a:ext cx="733425" cy="95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cailab\Desktop\rlyh.PNG">
            <a:extLst>
              <a:ext uri="{FF2B5EF4-FFF2-40B4-BE49-F238E27FC236}">
                <a16:creationId xmlns:a16="http://schemas.microsoft.com/office/drawing/2014/main" xmlns="" id="{815F0420-5F50-498D-B6D0-5DED3C5D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757" y="3429000"/>
            <a:ext cx="2955614" cy="3194935"/>
          </a:xfrm>
          <a:prstGeom prst="rect">
            <a:avLst/>
          </a:prstGeom>
          <a:noFill/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7C10C-3AB0-42EB-A6ED-0447152A8923}"/>
              </a:ext>
            </a:extLst>
          </p:cNvPr>
          <p:cNvGrpSpPr/>
          <p:nvPr/>
        </p:nvGrpSpPr>
        <p:grpSpPr>
          <a:xfrm>
            <a:off x="139701" y="1796855"/>
            <a:ext cx="7761176" cy="1397000"/>
            <a:chOff x="319135" y="1785100"/>
            <a:chExt cx="7705193" cy="1397000"/>
          </a:xfrm>
        </p:grpSpPr>
        <p:pic>
          <p:nvPicPr>
            <p:cNvPr id="12" name="Picture 2" descr="C:\Users\cailab\Desktop\chhgt.PNG">
              <a:extLst>
                <a:ext uri="{FF2B5EF4-FFF2-40B4-BE49-F238E27FC236}">
                  <a16:creationId xmlns:a16="http://schemas.microsoft.com/office/drawing/2014/main" xmlns="" id="{68BBEBDA-60E3-4215-A6FE-56DD7EB39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9135" y="1785100"/>
              <a:ext cx="7705193" cy="1397000"/>
            </a:xfrm>
            <a:prstGeom prst="rect">
              <a:avLst/>
            </a:prstGeom>
            <a:noFill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D7C6387A-76BC-4CAE-88DB-44B2507D3E7C}"/>
                </a:ext>
              </a:extLst>
            </p:cNvPr>
            <p:cNvSpPr/>
            <p:nvPr/>
          </p:nvSpPr>
          <p:spPr>
            <a:xfrm>
              <a:off x="7358001" y="1810505"/>
              <a:ext cx="650990" cy="137159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F2AEA3-BFF5-4F86-9918-CA9AEFCC2BB3}"/>
              </a:ext>
            </a:extLst>
          </p:cNvPr>
          <p:cNvSpPr txBox="1"/>
          <p:nvPr/>
        </p:nvSpPr>
        <p:spPr bwMode="auto">
          <a:xfrm>
            <a:off x="8539854" y="1823578"/>
            <a:ext cx="3816220" cy="14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늑근마다 간격만 주어져 있기 때문에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층마다 주어진 높이 값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변수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해석 데이터 중 마지막에 해당하는 값인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 간격을 이용해서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몇 개의 늑근이 사용되는지 파악 후 생성 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A7278964-DC83-4EA9-9AAD-FEA448BEEEB9}"/>
              </a:ext>
            </a:extLst>
          </p:cNvPr>
          <p:cNvCxnSpPr>
            <a:cxnSpLocks/>
          </p:cNvCxnSpPr>
          <p:nvPr/>
        </p:nvCxnSpPr>
        <p:spPr>
          <a:xfrm flipH="1">
            <a:off x="8063373" y="2561857"/>
            <a:ext cx="44767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FE66480-B5D1-4442-9C62-3583FD4E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04" y="3423420"/>
            <a:ext cx="2955614" cy="318704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34B6B94-F571-49FD-BD33-7D46728D1D57}"/>
              </a:ext>
            </a:extLst>
          </p:cNvPr>
          <p:cNvCxnSpPr>
            <a:cxnSpLocks/>
          </p:cNvCxnSpPr>
          <p:nvPr/>
        </p:nvCxnSpPr>
        <p:spPr>
          <a:xfrm>
            <a:off x="8640147" y="2687216"/>
            <a:ext cx="322839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B1152C-D451-4824-B353-CBC750550EEC}"/>
              </a:ext>
            </a:extLst>
          </p:cNvPr>
          <p:cNvSpPr txBox="1"/>
          <p:nvPr/>
        </p:nvSpPr>
        <p:spPr bwMode="auto">
          <a:xfrm>
            <a:off x="2263777" y="621006"/>
            <a:ext cx="279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기둥 늑근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571201"/>
      </p:ext>
    </p:extLst>
  </p:cSld>
  <p:clrMapOvr>
    <a:masterClrMapping/>
  </p:clrMapOvr>
  <p:transition advTm="7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542300" y="2256292"/>
            <a:ext cx="7438206" cy="26468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 구현되어 있던 방식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/>
            <a:endParaRPr kumimoji="0" lang="en-US" altLang="ko-KR" sz="2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단순히 늑근의 종류로 이름이 설정되어 있음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생성된 이름으로 해당 </a:t>
            </a:r>
            <a:r>
              <a:rPr kumimoji="0" lang="en-US" altLang="ko-KR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접근할 수 있는데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현재에는 특정 늑근으로 접근 불가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차후에 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부재를 클릭했을 때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algn="just"/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정보를 띄우기 위해서는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특정 늑근으로 접근이 가능해야하기에 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/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각각의 인덱스가 필요하다고 판단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6952473B-CB9A-4B97-90A8-E359B338A630}"/>
              </a:ext>
            </a:extLst>
          </p:cNvPr>
          <p:cNvGrpSpPr/>
          <p:nvPr/>
        </p:nvGrpSpPr>
        <p:grpSpPr>
          <a:xfrm>
            <a:off x="846818" y="2128838"/>
            <a:ext cx="2833914" cy="4137902"/>
            <a:chOff x="401825" y="2128838"/>
            <a:chExt cx="2833914" cy="413790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9BAF8A58-461A-4AAB-908F-9D1C8ACFC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825" y="2128838"/>
              <a:ext cx="2833914" cy="4137902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F5B1564F-AFC0-4D29-8A7E-6607150BB4EA}"/>
                </a:ext>
              </a:extLst>
            </p:cNvPr>
            <p:cNvCxnSpPr>
              <a:cxnSpLocks/>
            </p:cNvCxnSpPr>
            <p:nvPr/>
          </p:nvCxnSpPr>
          <p:spPr>
            <a:xfrm>
              <a:off x="535031" y="3465739"/>
              <a:ext cx="8387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68C0E24B-9BD9-4F12-802F-CF995C5B8D60}"/>
                </a:ext>
              </a:extLst>
            </p:cNvPr>
            <p:cNvCxnSpPr>
              <a:cxnSpLocks/>
            </p:cNvCxnSpPr>
            <p:nvPr/>
          </p:nvCxnSpPr>
          <p:spPr>
            <a:xfrm>
              <a:off x="535031" y="5427889"/>
              <a:ext cx="8387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3833C6-B86C-4F04-A255-24FA6FDF0939}"/>
              </a:ext>
            </a:extLst>
          </p:cNvPr>
          <p:cNvSpPr txBox="1"/>
          <p:nvPr/>
        </p:nvSpPr>
        <p:spPr bwMode="auto">
          <a:xfrm>
            <a:off x="846818" y="6329913"/>
            <a:ext cx="3237723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▲ 기존 코드 실행 후 하이어라키창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15B233-C072-4DFF-A4B3-99E0F1A59364}"/>
              </a:ext>
            </a:extLst>
          </p:cNvPr>
          <p:cNvSpPr txBox="1"/>
          <p:nvPr/>
        </p:nvSpPr>
        <p:spPr bwMode="auto">
          <a:xfrm>
            <a:off x="2263775" y="644525"/>
            <a:ext cx="3317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부재별 인덱스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965781"/>
      </p:ext>
    </p:extLst>
  </p:cSld>
  <p:clrMapOvr>
    <a:masterClrMapping/>
  </p:clrMapOvr>
  <p:transition advTm="7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1A06C11-F26A-41AD-81AA-78CCE86DBE7E}"/>
              </a:ext>
            </a:extLst>
          </p:cNvPr>
          <p:cNvGrpSpPr/>
          <p:nvPr/>
        </p:nvGrpSpPr>
        <p:grpSpPr>
          <a:xfrm>
            <a:off x="4277668" y="2438594"/>
            <a:ext cx="7380514" cy="3397377"/>
            <a:chOff x="4161453" y="2462247"/>
            <a:chExt cx="7380514" cy="33973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82C1AE68-CFF9-49BA-8504-29F46FDF5037}"/>
                </a:ext>
              </a:extLst>
            </p:cNvPr>
            <p:cNvGrpSpPr/>
            <p:nvPr/>
          </p:nvGrpSpPr>
          <p:grpSpPr>
            <a:xfrm>
              <a:off x="4444376" y="3146973"/>
              <a:ext cx="2987351" cy="1997786"/>
              <a:chOff x="4906346" y="3012753"/>
              <a:chExt cx="2987351" cy="199778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0C81254C-B1CA-4511-8AF6-FBE7B0477F24}"/>
                  </a:ext>
                </a:extLst>
              </p:cNvPr>
              <p:cNvGrpSpPr/>
              <p:nvPr/>
            </p:nvGrpSpPr>
            <p:grpSpPr>
              <a:xfrm>
                <a:off x="4906346" y="3012753"/>
                <a:ext cx="2987351" cy="1997786"/>
                <a:chOff x="4805265" y="2518231"/>
                <a:chExt cx="2379306" cy="146594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xmlns="" id="{DD4C14A9-6E12-480F-83BC-F575126CA6DF}"/>
                    </a:ext>
                  </a:extLst>
                </p:cNvPr>
                <p:cNvSpPr/>
                <p:nvPr/>
              </p:nvSpPr>
              <p:spPr>
                <a:xfrm>
                  <a:off x="4805265" y="2715208"/>
                  <a:ext cx="2379306" cy="1268963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210 옴니고딕 030" panose="02020603020101020101" pitchFamily="18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AD93C4D5-28C9-4DFE-BE62-E1CF4BA37B3D}"/>
                    </a:ext>
                  </a:extLst>
                </p:cNvPr>
                <p:cNvSpPr txBox="1"/>
                <p:nvPr/>
              </p:nvSpPr>
              <p:spPr bwMode="auto">
                <a:xfrm>
                  <a:off x="5066522" y="2518231"/>
                  <a:ext cx="1856792" cy="393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ctr" eaLnBrk="1" hangingPunct="1">
                    <a:lnSpc>
                      <a:spcPct val="130000"/>
                    </a:lnSpc>
                  </a:pPr>
                  <a:r>
                    <a:rPr kumimoji="0" lang="en-US" altLang="ko-KR" sz="1600" b="1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FloorManager.cs</a:t>
                  </a:r>
                  <a:endPara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821045F-7E3D-4B90-B971-1C81C676D142}"/>
                  </a:ext>
                </a:extLst>
              </p:cNvPr>
              <p:cNvSpPr txBox="1"/>
              <p:nvPr/>
            </p:nvSpPr>
            <p:spPr bwMode="auto">
              <a:xfrm>
                <a:off x="4906346" y="3741576"/>
                <a:ext cx="2987351" cy="714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전체 층에 관련된 정보 확인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전체 부재의 종류 확인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9B2632F0-C9E2-4A2A-9BC7-E2DE853DE633}"/>
                </a:ext>
              </a:extLst>
            </p:cNvPr>
            <p:cNvGrpSpPr/>
            <p:nvPr/>
          </p:nvGrpSpPr>
          <p:grpSpPr>
            <a:xfrm>
              <a:off x="8204923" y="3146973"/>
              <a:ext cx="2987351" cy="1997786"/>
              <a:chOff x="8242040" y="3012753"/>
              <a:chExt cx="2987351" cy="199778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8507E2A4-58FC-4B8C-A937-E215FD2FA5E2}"/>
                  </a:ext>
                </a:extLst>
              </p:cNvPr>
              <p:cNvGrpSpPr/>
              <p:nvPr/>
            </p:nvGrpSpPr>
            <p:grpSpPr>
              <a:xfrm>
                <a:off x="8242040" y="3012753"/>
                <a:ext cx="2987351" cy="1997786"/>
                <a:chOff x="8139404" y="2518231"/>
                <a:chExt cx="2379306" cy="146594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CBA8F2B6-5FAD-4535-B147-D12863E946FB}"/>
                    </a:ext>
                  </a:extLst>
                </p:cNvPr>
                <p:cNvSpPr/>
                <p:nvPr/>
              </p:nvSpPr>
              <p:spPr>
                <a:xfrm>
                  <a:off x="8139404" y="2715208"/>
                  <a:ext cx="2379306" cy="1268963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210 옴니고딕 030" panose="02020603020101020101" pitchFamily="18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6591DF80-95AE-4EC2-9D9E-F57EF110FACA}"/>
                    </a:ext>
                  </a:extLst>
                </p:cNvPr>
                <p:cNvSpPr txBox="1"/>
                <p:nvPr/>
              </p:nvSpPr>
              <p:spPr bwMode="auto">
                <a:xfrm>
                  <a:off x="8755224" y="2518231"/>
                  <a:ext cx="1147665" cy="393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ctr" eaLnBrk="1" hangingPunct="1">
                    <a:lnSpc>
                      <a:spcPct val="130000"/>
                    </a:lnSpc>
                  </a:pPr>
                  <a:r>
                    <a:rPr kumimoji="0" lang="en-US" altLang="ko-KR" sz="1600" b="1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Stirrup.cs</a:t>
                  </a:r>
                  <a:endPara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CF5A3CB-47D8-4824-B1E9-6288DEEEBEDF}"/>
                  </a:ext>
                </a:extLst>
              </p:cNvPr>
              <p:cNvSpPr txBox="1"/>
              <p:nvPr/>
            </p:nvSpPr>
            <p:spPr bwMode="auto">
              <a:xfrm>
                <a:off x="8378641" y="3569870"/>
                <a:ext cx="2714145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모델링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해당 종류 부재 중 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</a:t>
                </a: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몇 번째 부재인지 파악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파트 정보에 포함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04374394-DFD4-4257-B6F7-3F71DE610E39}"/>
                </a:ext>
              </a:extLst>
            </p:cNvPr>
            <p:cNvSpPr/>
            <p:nvPr/>
          </p:nvSpPr>
          <p:spPr>
            <a:xfrm>
              <a:off x="4161453" y="2677886"/>
              <a:ext cx="7380514" cy="31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90F9931-F1D2-4762-9C95-9F1752AB98AE}"/>
                </a:ext>
              </a:extLst>
            </p:cNvPr>
            <p:cNvSpPr txBox="1"/>
            <p:nvPr/>
          </p:nvSpPr>
          <p:spPr bwMode="auto">
            <a:xfrm>
              <a:off x="6913984" y="2462247"/>
              <a:ext cx="1728136" cy="393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Stirrup project</a:t>
              </a:r>
              <a:endParaRPr kumimoji="0" lang="ko-KR" altLang="en-US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D593C05-2A78-4C22-A56F-80FD31742DD9}"/>
              </a:ext>
            </a:extLst>
          </p:cNvPr>
          <p:cNvGrpSpPr/>
          <p:nvPr/>
        </p:nvGrpSpPr>
        <p:grpSpPr>
          <a:xfrm>
            <a:off x="549672" y="1998025"/>
            <a:ext cx="3237723" cy="4494153"/>
            <a:chOff x="8780377" y="2210520"/>
            <a:chExt cx="3237723" cy="449415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A80205BD-51C8-4414-881D-E83AAFF4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3014" y="2210520"/>
              <a:ext cx="2814811" cy="41379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A696F84-3B57-413D-8A50-020F2C8F09E9}"/>
                </a:ext>
              </a:extLst>
            </p:cNvPr>
            <p:cNvSpPr txBox="1"/>
            <p:nvPr/>
          </p:nvSpPr>
          <p:spPr bwMode="auto">
            <a:xfrm>
              <a:off x="8780377" y="6348422"/>
              <a:ext cx="3237723" cy="356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just" eaLnBrk="1" hangingPunct="1">
                <a:lnSpc>
                  <a:spcPct val="130000"/>
                </a:lnSpc>
              </a:pPr>
              <a:r>
                <a:rPr kumimoji="0" lang="ko-KR" altLang="en-US" sz="14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▲ 수정된 코드 실행 후 하이어라키창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3B3EAB-F5DE-4EE6-A9A1-9C226AD6C644}"/>
              </a:ext>
            </a:extLst>
          </p:cNvPr>
          <p:cNvSpPr txBox="1"/>
          <p:nvPr/>
        </p:nvSpPr>
        <p:spPr bwMode="auto">
          <a:xfrm>
            <a:off x="2263775" y="644525"/>
            <a:ext cx="3317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부재별 인덱스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4953"/>
      </p:ext>
    </p:extLst>
  </p:cSld>
  <p:clrMapOvr>
    <a:masterClrMapping/>
  </p:clrMapOvr>
  <p:transition advTm="7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23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2063750"/>
            <a:ext cx="12192000" cy="3939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  <a:ea typeface="210 옴니고딕 030" panose="02020603020101020101" pitchFamily="18" charset="-127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836738"/>
            <a:ext cx="12192000" cy="4924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1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Avatar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생성 및 제어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3984132"/>
            <a:ext cx="12192000" cy="20928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확보해둔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해석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 관련 논문 및 특허들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어느정도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수준에서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논문화 및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특허화를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진행했는지 정리 및 분석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아이디어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 및 가능성제시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 및 실용화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0" y="2886912"/>
            <a:ext cx="12192000" cy="435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Avatar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부착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1891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</a:spPr>
      <a:bodyPr wrap="squar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0" sz="3000" b="1" spc="-150" smtClean="0">
            <a:solidFill>
              <a:schemeClr val="tx2">
                <a:alpha val="70000"/>
              </a:schemeClr>
            </a:solidFill>
            <a:latin typeface="+mn-lt"/>
            <a:ea typeface="THE명품고딕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16693</TotalTime>
  <Words>282</Words>
  <Application>Microsoft Office PowerPoint</Application>
  <PresentationFormat>사용자 지정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210 옴니고딕 030</vt:lpstr>
      <vt:lpstr>나눔스퀘어라운드 Regular</vt:lpstr>
      <vt:lpstr>Noto Sans CJK KR Thin</vt:lpstr>
      <vt:lpstr>Wingdings</vt:lpstr>
      <vt:lpstr>THE명품고딕L</vt:lpstr>
      <vt:lpstr>Symbol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1241</cp:revision>
  <dcterms:created xsi:type="dcterms:W3CDTF">2015-07-07T04:48:58Z</dcterms:created>
  <dcterms:modified xsi:type="dcterms:W3CDTF">2022-04-08T08:11:04Z</dcterms:modified>
</cp:coreProperties>
</file>