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54" r:id="rId2"/>
    <p:sldId id="353" r:id="rId3"/>
    <p:sldId id="295" r:id="rId4"/>
    <p:sldId id="370" r:id="rId5"/>
    <p:sldId id="380" r:id="rId6"/>
    <p:sldId id="377" r:id="rId7"/>
    <p:sldId id="378" r:id="rId8"/>
    <p:sldId id="369" r:id="rId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1595" userDrawn="1">
          <p15:clr>
            <a:srgbClr val="A4A3A4"/>
          </p15:clr>
        </p15:guide>
        <p15:guide id="5" pos="7333" userDrawn="1">
          <p15:clr>
            <a:srgbClr val="A4A3A4"/>
          </p15:clr>
        </p15:guide>
        <p15:guide id="6" orient="horz" pos="4020" userDrawn="1">
          <p15:clr>
            <a:srgbClr val="A4A3A4"/>
          </p15:clr>
        </p15:guide>
        <p15:guide id="10" orient="horz" pos="278" userDrawn="1">
          <p15:clr>
            <a:srgbClr val="A4A3A4"/>
          </p15:clr>
        </p15:guide>
        <p15:guide id="11" pos="302" userDrawn="1">
          <p15:clr>
            <a:srgbClr val="A4A3A4"/>
          </p15:clr>
        </p15:guide>
        <p15:guide id="12" pos="393" userDrawn="1">
          <p15:clr>
            <a:srgbClr val="A4A3A4"/>
          </p15:clr>
        </p15:guide>
        <p15:guide id="13" orient="horz" pos="1003" userDrawn="1">
          <p15:clr>
            <a:srgbClr val="A4A3A4"/>
          </p15:clr>
        </p15:guide>
        <p15:guide id="14" orient="horz" pos="663" userDrawn="1">
          <p15:clr>
            <a:srgbClr val="A4A3A4"/>
          </p15:clr>
        </p15:guide>
        <p15:guide id="15"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9D4F"/>
    <a:srgbClr val="009D4D"/>
    <a:srgbClr val="2F2F2E"/>
    <a:srgbClr val="E7E7E6"/>
    <a:srgbClr val="EFEFE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58" autoAdjust="0"/>
    <p:restoredTop sz="96642"/>
  </p:normalViewPr>
  <p:slideViewPr>
    <p:cSldViewPr snapToGrid="0" snapToObjects="1">
      <p:cViewPr>
        <p:scale>
          <a:sx n="75" d="100"/>
          <a:sy n="75" d="100"/>
        </p:scale>
        <p:origin x="-620" y="104"/>
      </p:cViewPr>
      <p:guideLst>
        <p:guide orient="horz" pos="2160"/>
        <p:guide orient="horz" pos="4020"/>
        <p:guide orient="horz" pos="278"/>
        <p:guide orient="horz" pos="1003"/>
        <p:guide orient="horz" pos="663"/>
        <p:guide orient="horz" pos="3861"/>
        <p:guide pos="3840"/>
        <p:guide pos="1595"/>
        <p:guide pos="7333"/>
        <p:guide pos="302"/>
        <p:guide pos="39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x-none"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BF2C0-3C9C-7D49-B24A-64CA7C2343A0}" type="datetimeFigureOut">
              <a:rPr kumimoji="1" lang="x-none" altLang="en-US" smtClean="0"/>
              <a:pPr/>
              <a:t>2022-05-06</a:t>
            </a:fld>
            <a:endParaRPr kumimoji="1" lang="x-none"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x-none"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919D3-84F6-0741-8352-B69EE92CC057}" type="slidenum">
              <a:rPr kumimoji="1" lang="x-none" altLang="en-US" smtClean="0"/>
              <a:pPr/>
              <a:t>‹#›</a:t>
            </a:fld>
            <a:endParaRPr kumimoji="1" lang="x-none" altLang="en-US"/>
          </a:p>
        </p:txBody>
      </p:sp>
    </p:spTree>
    <p:extLst>
      <p:ext uri="{BB962C8B-B14F-4D97-AF65-F5344CB8AC3E}">
        <p14:creationId xmlns="" xmlns:p14="http://schemas.microsoft.com/office/powerpoint/2010/main" val="1498810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D21D6D92-C733-1642-8A21-5EECDE35E1A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ko-KR" altLang="en-US"/>
              <a:t>마스터 제목 스타일 편집</a:t>
            </a:r>
            <a:endParaRPr kumimoji="1" lang="x-none" altLang="en-US"/>
          </a:p>
        </p:txBody>
      </p:sp>
      <p:sp>
        <p:nvSpPr>
          <p:cNvPr id="3" name="부제목 2">
            <a:extLst>
              <a:ext uri="{FF2B5EF4-FFF2-40B4-BE49-F238E27FC236}">
                <a16:creationId xmlns="" xmlns:a16="http://schemas.microsoft.com/office/drawing/2014/main" id="{734DE295-A08A-214D-9CBE-5ED378EB32D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x-none" altLang="en-US"/>
          </a:p>
        </p:txBody>
      </p:sp>
      <p:sp>
        <p:nvSpPr>
          <p:cNvPr id="4" name="날짜 개체 틀 3">
            <a:extLst>
              <a:ext uri="{FF2B5EF4-FFF2-40B4-BE49-F238E27FC236}">
                <a16:creationId xmlns="" xmlns:a16="http://schemas.microsoft.com/office/drawing/2014/main" id="{E1CC0D3A-BA10-FC46-9C9F-8A47BEDD4F96}"/>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5" name="바닥글 개체 틀 4">
            <a:extLst>
              <a:ext uri="{FF2B5EF4-FFF2-40B4-BE49-F238E27FC236}">
                <a16:creationId xmlns="" xmlns:a16="http://schemas.microsoft.com/office/drawing/2014/main" id="{37FE8601-FB8B-9342-AE5B-89A3E0439C70}"/>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6" name="슬라이드 번호 개체 틀 5">
            <a:extLst>
              <a:ext uri="{FF2B5EF4-FFF2-40B4-BE49-F238E27FC236}">
                <a16:creationId xmlns="" xmlns:a16="http://schemas.microsoft.com/office/drawing/2014/main" id="{ED058E05-17A3-BF45-B0DA-D60B846DFB4B}"/>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1208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674D90CD-0454-2C43-94B9-D70BD947A5C4}"/>
              </a:ext>
            </a:extLst>
          </p:cNvPr>
          <p:cNvSpPr>
            <a:spLocks noGrp="1"/>
          </p:cNvSpPr>
          <p:nvPr>
            <p:ph type="title"/>
          </p:nvPr>
        </p:nvSpPr>
        <p:spPr>
          <a:xfrm>
            <a:off x="838200" y="365125"/>
            <a:ext cx="10515600" cy="1325563"/>
          </a:xfrm>
          <a:prstGeom prst="rect">
            <a:avLst/>
          </a:prstGeom>
        </p:spPr>
        <p:txBody>
          <a:bodyPr/>
          <a:lstStyle/>
          <a:p>
            <a:r>
              <a:rPr kumimoji="1" lang="ko-KR" altLang="en-US"/>
              <a:t>마스터 제목 스타일 편집</a:t>
            </a:r>
            <a:endParaRPr kumimoji="1" lang="x-none" altLang="en-US"/>
          </a:p>
        </p:txBody>
      </p:sp>
      <p:sp>
        <p:nvSpPr>
          <p:cNvPr id="3" name="세로 텍스트 개체 틀 2">
            <a:extLst>
              <a:ext uri="{FF2B5EF4-FFF2-40B4-BE49-F238E27FC236}">
                <a16:creationId xmlns="" xmlns:a16="http://schemas.microsoft.com/office/drawing/2014/main" id="{858A2CB1-9A70-A542-8270-D9FCD307C6A0}"/>
              </a:ext>
            </a:extLst>
          </p:cNvPr>
          <p:cNvSpPr>
            <a:spLocks noGrp="1"/>
          </p:cNvSpPr>
          <p:nvPr>
            <p:ph type="body" orient="vert" idx="1"/>
          </p:nvPr>
        </p:nvSpPr>
        <p:spPr>
          <a:xfrm>
            <a:off x="838200" y="1825625"/>
            <a:ext cx="10515600" cy="4351338"/>
          </a:xfrm>
          <a:prstGeom prst="rect">
            <a:avLst/>
          </a:prstGeo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 xmlns:a16="http://schemas.microsoft.com/office/drawing/2014/main" id="{166ECFFA-44BE-5742-8DF8-D72529A7E041}"/>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5" name="바닥글 개체 틀 4">
            <a:extLst>
              <a:ext uri="{FF2B5EF4-FFF2-40B4-BE49-F238E27FC236}">
                <a16:creationId xmlns="" xmlns:a16="http://schemas.microsoft.com/office/drawing/2014/main" id="{90AA712B-F4A3-9548-8006-8C6A33136989}"/>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6" name="슬라이드 번호 개체 틀 5">
            <a:extLst>
              <a:ext uri="{FF2B5EF4-FFF2-40B4-BE49-F238E27FC236}">
                <a16:creationId xmlns="" xmlns:a16="http://schemas.microsoft.com/office/drawing/2014/main" id="{E78572B2-8B03-ED42-831C-7E5F3A7C35D7}"/>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242693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 xmlns:a16="http://schemas.microsoft.com/office/drawing/2014/main" id="{33DB958B-9F52-5047-BA9C-CCD563B56D7B}"/>
              </a:ext>
            </a:extLst>
          </p:cNvPr>
          <p:cNvSpPr>
            <a:spLocks noGrp="1"/>
          </p:cNvSpPr>
          <p:nvPr>
            <p:ph type="title" orient="vert"/>
          </p:nvPr>
        </p:nvSpPr>
        <p:spPr>
          <a:xfrm>
            <a:off x="8724900" y="365125"/>
            <a:ext cx="2628900" cy="5811838"/>
          </a:xfrm>
          <a:prstGeom prst="rect">
            <a:avLst/>
          </a:prstGeom>
        </p:spPr>
        <p:txBody>
          <a:bodyPr vert="eaVert"/>
          <a:lstStyle/>
          <a:p>
            <a:r>
              <a:rPr kumimoji="1" lang="ko-KR" altLang="en-US"/>
              <a:t>마스터 제목 스타일 편집</a:t>
            </a:r>
            <a:endParaRPr kumimoji="1" lang="x-none" altLang="en-US"/>
          </a:p>
        </p:txBody>
      </p:sp>
      <p:sp>
        <p:nvSpPr>
          <p:cNvPr id="3" name="세로 텍스트 개체 틀 2">
            <a:extLst>
              <a:ext uri="{FF2B5EF4-FFF2-40B4-BE49-F238E27FC236}">
                <a16:creationId xmlns="" xmlns:a16="http://schemas.microsoft.com/office/drawing/2014/main" id="{422964C8-EE40-014B-B029-2F0B840EE9EA}"/>
              </a:ext>
            </a:extLst>
          </p:cNvPr>
          <p:cNvSpPr>
            <a:spLocks noGrp="1"/>
          </p:cNvSpPr>
          <p:nvPr>
            <p:ph type="body" orient="vert" idx="1"/>
          </p:nvPr>
        </p:nvSpPr>
        <p:spPr>
          <a:xfrm>
            <a:off x="838200" y="365125"/>
            <a:ext cx="7734300" cy="5811838"/>
          </a:xfrm>
          <a:prstGeom prst="rect">
            <a:avLst/>
          </a:prstGeo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 xmlns:a16="http://schemas.microsoft.com/office/drawing/2014/main" id="{5B4F3365-A4A2-264C-945A-DCBA1B6E6593}"/>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5" name="바닥글 개체 틀 4">
            <a:extLst>
              <a:ext uri="{FF2B5EF4-FFF2-40B4-BE49-F238E27FC236}">
                <a16:creationId xmlns="" xmlns:a16="http://schemas.microsoft.com/office/drawing/2014/main" id="{3A3C17BB-7479-F74C-8605-96575BDE0D82}"/>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6" name="슬라이드 번호 개체 틀 5">
            <a:extLst>
              <a:ext uri="{FF2B5EF4-FFF2-40B4-BE49-F238E27FC236}">
                <a16:creationId xmlns="" xmlns:a16="http://schemas.microsoft.com/office/drawing/2014/main" id="{C4511452-4FD6-374E-9D80-EE209AA3E840}"/>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352121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87" b="1" i="0">
                <a:solidFill>
                  <a:srgbClr val="22222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576" b="0" i="0">
                <a:solidFill>
                  <a:schemeClr val="tx1"/>
                </a:solidFill>
                <a:latin typeface="Noto Sans CJK KR Black"/>
                <a:cs typeface="Noto Sans CJK KR Black"/>
              </a:defRPr>
            </a:lvl1pPr>
          </a:lstStyle>
          <a:p>
            <a:pPr marL="7701">
              <a:spcBef>
                <a:spcPts val="567"/>
              </a:spcBef>
            </a:pPr>
            <a:r>
              <a:rPr lang="en-US" spc="-24"/>
              <a:t>GUNN</a:t>
            </a:r>
            <a:r>
              <a:rPr lang="en-US" spc="-82"/>
              <a:t> </a:t>
            </a:r>
            <a:r>
              <a:rPr lang="en-US" spc="-39"/>
              <a:t>SOLUTIN</a:t>
            </a:r>
            <a:endParaRPr lang="en-US" spc="-39"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5/6/2022</a:t>
            </a:fld>
            <a:endParaRPr lang="en-US"/>
          </a:p>
        </p:txBody>
      </p:sp>
      <p:sp>
        <p:nvSpPr>
          <p:cNvPr id="5" name="Holder 5"/>
          <p:cNvSpPr>
            <a:spLocks noGrp="1"/>
          </p:cNvSpPr>
          <p:nvPr>
            <p:ph type="sldNum" sz="quarter" idx="7"/>
          </p:nvPr>
        </p:nvSpPr>
        <p:spPr/>
        <p:txBody>
          <a:bodyPr lIns="0" tIns="0" rIns="0" bIns="0"/>
          <a:lstStyle>
            <a:lvl1pPr>
              <a:defRPr sz="576" b="0" i="0">
                <a:solidFill>
                  <a:schemeClr val="tx1"/>
                </a:solidFill>
                <a:latin typeface="Noto Sans CJK KR Black"/>
                <a:cs typeface="Noto Sans CJK KR Black"/>
              </a:defRPr>
            </a:lvl1pPr>
          </a:lstStyle>
          <a:p>
            <a:pPr marL="23104">
              <a:spcBef>
                <a:spcPts val="567"/>
              </a:spcBef>
            </a:pPr>
            <a:fld id="{81D60167-4931-47E6-BA6A-407CBD079E47}" type="slidenum">
              <a:rPr lang="en-US" altLang="ko-KR" spc="-9" smtClean="0"/>
              <a:pPr marL="23104">
                <a:spcBef>
                  <a:spcPts val="567"/>
                </a:spcBef>
              </a:pPr>
              <a:t>‹#›</a:t>
            </a:fld>
            <a:endParaRPr lang="en-US" altLang="ko-KR" spc="-9" dirty="0"/>
          </a:p>
        </p:txBody>
      </p:sp>
    </p:spTree>
    <p:extLst>
      <p:ext uri="{BB962C8B-B14F-4D97-AF65-F5344CB8AC3E}">
        <p14:creationId xmlns="" xmlns:p14="http://schemas.microsoft.com/office/powerpoint/2010/main" val="223279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0013328A-F6B8-9340-A6CF-F201493A3506}"/>
              </a:ext>
            </a:extLst>
          </p:cNvPr>
          <p:cNvSpPr>
            <a:spLocks noGrp="1"/>
          </p:cNvSpPr>
          <p:nvPr>
            <p:ph type="title"/>
          </p:nvPr>
        </p:nvSpPr>
        <p:spPr>
          <a:xfrm>
            <a:off x="838200" y="365125"/>
            <a:ext cx="10515600" cy="1325563"/>
          </a:xfrm>
          <a:prstGeom prst="rect">
            <a:avLst/>
          </a:prstGeom>
        </p:spPr>
        <p:txBody>
          <a:bodyPr/>
          <a:lstStyle/>
          <a:p>
            <a:r>
              <a:rPr kumimoji="1" lang="ko-KR" altLang="en-US"/>
              <a:t>마스터 제목 스타일 편집</a:t>
            </a:r>
            <a:endParaRPr kumimoji="1" lang="x-none" altLang="en-US"/>
          </a:p>
        </p:txBody>
      </p:sp>
      <p:sp>
        <p:nvSpPr>
          <p:cNvPr id="3" name="내용 개체 틀 2">
            <a:extLst>
              <a:ext uri="{FF2B5EF4-FFF2-40B4-BE49-F238E27FC236}">
                <a16:creationId xmlns="" xmlns:a16="http://schemas.microsoft.com/office/drawing/2014/main" id="{6ABED714-468C-514D-AD3B-7F3757A85B56}"/>
              </a:ext>
            </a:extLst>
          </p:cNvPr>
          <p:cNvSpPr>
            <a:spLocks noGrp="1"/>
          </p:cNvSpPr>
          <p:nvPr>
            <p:ph idx="1"/>
          </p:nvPr>
        </p:nvSpPr>
        <p:spPr>
          <a:xfrm>
            <a:off x="838200" y="1825625"/>
            <a:ext cx="10515600" cy="4351338"/>
          </a:xfrm>
          <a:prstGeom prst="rect">
            <a:avLst/>
          </a:prstGeo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9" name="바닥글 개체 틀 4">
            <a:extLst>
              <a:ext uri="{FF2B5EF4-FFF2-40B4-BE49-F238E27FC236}">
                <a16:creationId xmlns="" xmlns:a16="http://schemas.microsoft.com/office/drawing/2014/main" id="{941514A0-0E2E-BA46-AF02-70942E3A9028}"/>
              </a:ext>
            </a:extLst>
          </p:cNvPr>
          <p:cNvSpPr txBox="1">
            <a:spLocks/>
          </p:cNvSpPr>
          <p:nvPr userDrawn="1"/>
        </p:nvSpPr>
        <p:spPr>
          <a:xfrm>
            <a:off x="380999" y="6238722"/>
            <a:ext cx="2252031" cy="365125"/>
          </a:xfrm>
          <a:prstGeom prst="rect">
            <a:avLst/>
          </a:prstGeom>
        </p:spPr>
        <p:txBody>
          <a:bodyPr vert="horz" lIns="91440" tIns="45720" rIns="91440" bIns="45720" rtlCol="0" anchor="ctr"/>
          <a:lstStyle>
            <a:defPPr>
              <a:defRPr lang="x-none"/>
            </a:defPPr>
            <a:lvl1pPr marL="0" algn="ctr" defTabSz="914400" rtl="0" eaLnBrk="1" latinLnBrk="0" hangingPunct="1">
              <a:defRPr sz="8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 altLang="x-none" sz="800" b="0" i="0" dirty="0">
                <a:solidFill>
                  <a:schemeClr val="tx1">
                    <a:lumMod val="50000"/>
                    <a:lumOff val="50000"/>
                  </a:schemeClr>
                </a:solidFill>
                <a:latin typeface="DIN-Light" panose="02000504040000020003" pitchFamily="2" charset="0"/>
              </a:rPr>
              <a:t>©2021 </a:t>
            </a:r>
            <a:r>
              <a:rPr lang="en" altLang="x-none" sz="800" dirty="0">
                <a:solidFill>
                  <a:schemeClr val="tx1">
                    <a:lumMod val="50000"/>
                    <a:lumOff val="50000"/>
                  </a:schemeClr>
                </a:solidFill>
                <a:latin typeface="DIN-Light" panose="02000504040000020003" pitchFamily="2" charset="0"/>
              </a:rPr>
              <a:t>GUNN Solution</a:t>
            </a:r>
            <a:r>
              <a:rPr lang="ko-KR" altLang="en-US" sz="800" dirty="0">
                <a:solidFill>
                  <a:schemeClr val="tx1">
                    <a:lumMod val="50000"/>
                    <a:lumOff val="50000"/>
                  </a:schemeClr>
                </a:solidFill>
                <a:latin typeface="DIN-Light" panose="02000504040000020003" pitchFamily="2" charset="0"/>
              </a:rPr>
              <a:t> </a:t>
            </a:r>
            <a:r>
              <a:rPr lang="en-US" altLang="ko-KR" sz="800" dirty="0">
                <a:solidFill>
                  <a:schemeClr val="tx1">
                    <a:lumMod val="50000"/>
                    <a:lumOff val="50000"/>
                  </a:schemeClr>
                </a:solidFill>
                <a:latin typeface="DIN-Light" panose="02000504040000020003" pitchFamily="2" charset="0"/>
              </a:rPr>
              <a:t>All rights reserved</a:t>
            </a:r>
            <a:endParaRPr lang="x-none" altLang="en-US" sz="800" b="0" i="0" dirty="0">
              <a:solidFill>
                <a:schemeClr val="tx1">
                  <a:lumMod val="50000"/>
                  <a:lumOff val="50000"/>
                </a:schemeClr>
              </a:solidFill>
              <a:latin typeface="DIN-Light" panose="02000504040000020003" pitchFamily="2" charset="0"/>
            </a:endParaRPr>
          </a:p>
        </p:txBody>
      </p:sp>
      <p:sp>
        <p:nvSpPr>
          <p:cNvPr id="12" name="바닥글 개체 틀 4">
            <a:extLst>
              <a:ext uri="{FF2B5EF4-FFF2-40B4-BE49-F238E27FC236}">
                <a16:creationId xmlns="" xmlns:a16="http://schemas.microsoft.com/office/drawing/2014/main" id="{A1B7307E-0CA1-F649-9850-0C58E51E42FD}"/>
              </a:ext>
            </a:extLst>
          </p:cNvPr>
          <p:cNvSpPr txBox="1">
            <a:spLocks/>
          </p:cNvSpPr>
          <p:nvPr userDrawn="1"/>
        </p:nvSpPr>
        <p:spPr>
          <a:xfrm>
            <a:off x="9543363" y="6238722"/>
            <a:ext cx="2252031" cy="365125"/>
          </a:xfrm>
          <a:prstGeom prst="rect">
            <a:avLst/>
          </a:prstGeom>
        </p:spPr>
        <p:txBody>
          <a:bodyPr vert="horz" lIns="91440" tIns="45720" rIns="91440" bIns="45720" rtlCol="0" anchor="ctr"/>
          <a:lstStyle>
            <a:defPPr>
              <a:defRPr lang="x-none"/>
            </a:defPPr>
            <a:lvl1pPr marL="0" algn="ctr" defTabSz="914400" rtl="0" eaLnBrk="1" latinLnBrk="0" hangingPunct="1">
              <a:defRPr sz="8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x-none" sz="800" b="0" i="0" dirty="0">
                <a:solidFill>
                  <a:schemeClr val="tx1">
                    <a:lumMod val="50000"/>
                    <a:lumOff val="50000"/>
                  </a:schemeClr>
                </a:solidFill>
                <a:latin typeface="DIN-Light" panose="02000504040000020003" pitchFamily="2" charset="0"/>
              </a:rPr>
              <a:t>LINK UP BE THE BEST</a:t>
            </a:r>
            <a:endParaRPr lang="x-none" altLang="en-US" sz="800" b="0" i="0" dirty="0">
              <a:solidFill>
                <a:schemeClr val="tx1">
                  <a:lumMod val="50000"/>
                  <a:lumOff val="50000"/>
                </a:schemeClr>
              </a:solidFill>
              <a:latin typeface="DIN-Light" panose="02000504040000020003" pitchFamily="2" charset="0"/>
            </a:endParaRPr>
          </a:p>
        </p:txBody>
      </p:sp>
    </p:spTree>
    <p:extLst>
      <p:ext uri="{BB962C8B-B14F-4D97-AF65-F5344CB8AC3E}">
        <p14:creationId xmlns="" xmlns:p14="http://schemas.microsoft.com/office/powerpoint/2010/main" val="194673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A4A4847D-5BB9-3945-B766-0EADB962F3F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ko-KR" altLang="en-US"/>
              <a:t>마스터 제목 스타일 편집</a:t>
            </a:r>
            <a:endParaRPr kumimoji="1" lang="x-none" altLang="en-US"/>
          </a:p>
        </p:txBody>
      </p:sp>
      <p:sp>
        <p:nvSpPr>
          <p:cNvPr id="3" name="텍스트 개체 틀 2">
            <a:extLst>
              <a:ext uri="{FF2B5EF4-FFF2-40B4-BE49-F238E27FC236}">
                <a16:creationId xmlns="" xmlns:a16="http://schemas.microsoft.com/office/drawing/2014/main" id="{DA1BB496-D39C-A348-B1C7-B386FFA317A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 xmlns:a16="http://schemas.microsoft.com/office/drawing/2014/main" id="{CA45830F-5288-AD4A-A2E0-37872AD0746F}"/>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5" name="바닥글 개체 틀 4">
            <a:extLst>
              <a:ext uri="{FF2B5EF4-FFF2-40B4-BE49-F238E27FC236}">
                <a16:creationId xmlns="" xmlns:a16="http://schemas.microsoft.com/office/drawing/2014/main" id="{08FBB8B9-4371-B547-9056-9CAD36306159}"/>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6" name="슬라이드 번호 개체 틀 5">
            <a:extLst>
              <a:ext uri="{FF2B5EF4-FFF2-40B4-BE49-F238E27FC236}">
                <a16:creationId xmlns="" xmlns:a16="http://schemas.microsoft.com/office/drawing/2014/main" id="{E34FBC5E-9EA0-D242-A86E-C38E6481D4CF}"/>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272988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D8D61643-B596-A047-9645-3B031F04BD39}"/>
              </a:ext>
            </a:extLst>
          </p:cNvPr>
          <p:cNvSpPr>
            <a:spLocks noGrp="1"/>
          </p:cNvSpPr>
          <p:nvPr>
            <p:ph type="title"/>
          </p:nvPr>
        </p:nvSpPr>
        <p:spPr>
          <a:xfrm>
            <a:off x="838200" y="365125"/>
            <a:ext cx="10515600" cy="1325563"/>
          </a:xfrm>
          <a:prstGeom prst="rect">
            <a:avLst/>
          </a:prstGeom>
        </p:spPr>
        <p:txBody>
          <a:bodyPr/>
          <a:lstStyle/>
          <a:p>
            <a:r>
              <a:rPr kumimoji="1" lang="ko-KR" altLang="en-US"/>
              <a:t>마스터 제목 스타일 편집</a:t>
            </a:r>
            <a:endParaRPr kumimoji="1" lang="x-none" altLang="en-US"/>
          </a:p>
        </p:txBody>
      </p:sp>
      <p:sp>
        <p:nvSpPr>
          <p:cNvPr id="3" name="내용 개체 틀 2">
            <a:extLst>
              <a:ext uri="{FF2B5EF4-FFF2-40B4-BE49-F238E27FC236}">
                <a16:creationId xmlns="" xmlns:a16="http://schemas.microsoft.com/office/drawing/2014/main" id="{D69768D8-8CB5-CE49-BE27-1A15A71433FB}"/>
              </a:ext>
            </a:extLst>
          </p:cNvPr>
          <p:cNvSpPr>
            <a:spLocks noGrp="1"/>
          </p:cNvSpPr>
          <p:nvPr>
            <p:ph sz="half" idx="1"/>
          </p:nvPr>
        </p:nvSpPr>
        <p:spPr>
          <a:xfrm>
            <a:off x="838200" y="1825625"/>
            <a:ext cx="5181600" cy="4351338"/>
          </a:xfrm>
          <a:prstGeom prst="rect">
            <a:avLst/>
          </a:prstGeo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내용 개체 틀 3">
            <a:extLst>
              <a:ext uri="{FF2B5EF4-FFF2-40B4-BE49-F238E27FC236}">
                <a16:creationId xmlns="" xmlns:a16="http://schemas.microsoft.com/office/drawing/2014/main" id="{382824C5-10C8-0440-AFA3-54CAE764843F}"/>
              </a:ext>
            </a:extLst>
          </p:cNvPr>
          <p:cNvSpPr>
            <a:spLocks noGrp="1"/>
          </p:cNvSpPr>
          <p:nvPr>
            <p:ph sz="half" idx="2"/>
          </p:nvPr>
        </p:nvSpPr>
        <p:spPr>
          <a:xfrm>
            <a:off x="6172200" y="1825625"/>
            <a:ext cx="5181600" cy="4351338"/>
          </a:xfrm>
          <a:prstGeom prst="rect">
            <a:avLst/>
          </a:prstGeo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5" name="날짜 개체 틀 4">
            <a:extLst>
              <a:ext uri="{FF2B5EF4-FFF2-40B4-BE49-F238E27FC236}">
                <a16:creationId xmlns="" xmlns:a16="http://schemas.microsoft.com/office/drawing/2014/main" id="{93E330CA-6D69-E64A-A9AB-C3B9D30EE96A}"/>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6" name="바닥글 개체 틀 5">
            <a:extLst>
              <a:ext uri="{FF2B5EF4-FFF2-40B4-BE49-F238E27FC236}">
                <a16:creationId xmlns="" xmlns:a16="http://schemas.microsoft.com/office/drawing/2014/main" id="{9E4499F5-CB43-7548-AE88-8913897F4021}"/>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7" name="슬라이드 번호 개체 틀 6">
            <a:extLst>
              <a:ext uri="{FF2B5EF4-FFF2-40B4-BE49-F238E27FC236}">
                <a16:creationId xmlns="" xmlns:a16="http://schemas.microsoft.com/office/drawing/2014/main" id="{8E5C009E-C0C3-4E49-AA09-4315BA83AA05}"/>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52935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C01811D-13C0-7D4D-97E1-55EC89D114B6}"/>
              </a:ext>
            </a:extLst>
          </p:cNvPr>
          <p:cNvSpPr>
            <a:spLocks noGrp="1"/>
          </p:cNvSpPr>
          <p:nvPr>
            <p:ph type="title"/>
          </p:nvPr>
        </p:nvSpPr>
        <p:spPr>
          <a:xfrm>
            <a:off x="839788" y="365125"/>
            <a:ext cx="10515600" cy="1325563"/>
          </a:xfrm>
          <a:prstGeom prst="rect">
            <a:avLst/>
          </a:prstGeom>
        </p:spPr>
        <p:txBody>
          <a:bodyPr/>
          <a:lstStyle/>
          <a:p>
            <a:r>
              <a:rPr kumimoji="1" lang="ko-KR" altLang="en-US"/>
              <a:t>마스터 제목 스타일 편집</a:t>
            </a:r>
            <a:endParaRPr kumimoji="1" lang="x-none" altLang="en-US"/>
          </a:p>
        </p:txBody>
      </p:sp>
      <p:sp>
        <p:nvSpPr>
          <p:cNvPr id="3" name="텍스트 개체 틀 2">
            <a:extLst>
              <a:ext uri="{FF2B5EF4-FFF2-40B4-BE49-F238E27FC236}">
                <a16:creationId xmlns="" xmlns:a16="http://schemas.microsoft.com/office/drawing/2014/main" id="{37C1E064-92DA-D240-923C-9AC3F2ED7E9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 xmlns:a16="http://schemas.microsoft.com/office/drawing/2014/main" id="{1E646141-444B-2445-AD00-9311E7F86375}"/>
              </a:ext>
            </a:extLst>
          </p:cNvPr>
          <p:cNvSpPr>
            <a:spLocks noGrp="1"/>
          </p:cNvSpPr>
          <p:nvPr>
            <p:ph sz="half" idx="2"/>
          </p:nvPr>
        </p:nvSpPr>
        <p:spPr>
          <a:xfrm>
            <a:off x="839788" y="2505075"/>
            <a:ext cx="5157787" cy="3684588"/>
          </a:xfrm>
          <a:prstGeom prst="rect">
            <a:avLst/>
          </a:prstGeo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5" name="텍스트 개체 틀 4">
            <a:extLst>
              <a:ext uri="{FF2B5EF4-FFF2-40B4-BE49-F238E27FC236}">
                <a16:creationId xmlns="" xmlns:a16="http://schemas.microsoft.com/office/drawing/2014/main" id="{7DE916FB-92A2-B049-803C-C91062CAE2C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 xmlns:a16="http://schemas.microsoft.com/office/drawing/2014/main" id="{ED708E14-E7D4-9540-B3AF-3C050AE9B6E8}"/>
              </a:ext>
            </a:extLst>
          </p:cNvPr>
          <p:cNvSpPr>
            <a:spLocks noGrp="1"/>
          </p:cNvSpPr>
          <p:nvPr>
            <p:ph sz="quarter" idx="4"/>
          </p:nvPr>
        </p:nvSpPr>
        <p:spPr>
          <a:xfrm>
            <a:off x="6172200" y="2505075"/>
            <a:ext cx="5183188" cy="3684588"/>
          </a:xfrm>
          <a:prstGeom prst="rect">
            <a:avLst/>
          </a:prstGeo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7" name="날짜 개체 틀 6">
            <a:extLst>
              <a:ext uri="{FF2B5EF4-FFF2-40B4-BE49-F238E27FC236}">
                <a16:creationId xmlns="" xmlns:a16="http://schemas.microsoft.com/office/drawing/2014/main" id="{53F67C61-BA5F-C94C-8197-B4E5CC333CA5}"/>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8" name="바닥글 개체 틀 7">
            <a:extLst>
              <a:ext uri="{FF2B5EF4-FFF2-40B4-BE49-F238E27FC236}">
                <a16:creationId xmlns="" xmlns:a16="http://schemas.microsoft.com/office/drawing/2014/main" id="{74E93593-D556-414B-870F-070ED2DD8E7E}"/>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9" name="슬라이드 번호 개체 틀 8">
            <a:extLst>
              <a:ext uri="{FF2B5EF4-FFF2-40B4-BE49-F238E27FC236}">
                <a16:creationId xmlns="" xmlns:a16="http://schemas.microsoft.com/office/drawing/2014/main" id="{F683A9B5-F0BA-4A4D-ADD3-94E58522F277}"/>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109868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6E247AC5-73FB-784E-8DED-62B507C3BE69}"/>
              </a:ext>
            </a:extLst>
          </p:cNvPr>
          <p:cNvSpPr>
            <a:spLocks noGrp="1"/>
          </p:cNvSpPr>
          <p:nvPr>
            <p:ph type="title"/>
          </p:nvPr>
        </p:nvSpPr>
        <p:spPr>
          <a:xfrm>
            <a:off x="838200" y="365125"/>
            <a:ext cx="10515600" cy="1325563"/>
          </a:xfrm>
          <a:prstGeom prst="rect">
            <a:avLst/>
          </a:prstGeom>
        </p:spPr>
        <p:txBody>
          <a:bodyPr/>
          <a:lstStyle/>
          <a:p>
            <a:r>
              <a:rPr kumimoji="1" lang="ko-KR" altLang="en-US"/>
              <a:t>마스터 제목 스타일 편집</a:t>
            </a:r>
            <a:endParaRPr kumimoji="1" lang="x-none" altLang="en-US"/>
          </a:p>
        </p:txBody>
      </p:sp>
      <p:sp>
        <p:nvSpPr>
          <p:cNvPr id="3" name="날짜 개체 틀 2">
            <a:extLst>
              <a:ext uri="{FF2B5EF4-FFF2-40B4-BE49-F238E27FC236}">
                <a16:creationId xmlns="" xmlns:a16="http://schemas.microsoft.com/office/drawing/2014/main" id="{A02F08E0-3E03-5B48-9DFC-6EAA12453D14}"/>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4" name="바닥글 개체 틀 3">
            <a:extLst>
              <a:ext uri="{FF2B5EF4-FFF2-40B4-BE49-F238E27FC236}">
                <a16:creationId xmlns="" xmlns:a16="http://schemas.microsoft.com/office/drawing/2014/main" id="{8DD16769-D995-5C40-89FE-F137209F49AE}"/>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5" name="슬라이드 번호 개체 틀 4">
            <a:extLst>
              <a:ext uri="{FF2B5EF4-FFF2-40B4-BE49-F238E27FC236}">
                <a16:creationId xmlns="" xmlns:a16="http://schemas.microsoft.com/office/drawing/2014/main" id="{146A01EA-2EA0-9447-9D9E-05ADEE1939F1}"/>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183325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 xmlns:a16="http://schemas.microsoft.com/office/drawing/2014/main" id="{55C02455-6981-B74F-8B79-6DF8073784A1}"/>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3" name="바닥글 개체 틀 2">
            <a:extLst>
              <a:ext uri="{FF2B5EF4-FFF2-40B4-BE49-F238E27FC236}">
                <a16:creationId xmlns="" xmlns:a16="http://schemas.microsoft.com/office/drawing/2014/main" id="{51F68BC3-AA06-B646-85C0-3754C40CDDA9}"/>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4" name="슬라이드 번호 개체 틀 3">
            <a:extLst>
              <a:ext uri="{FF2B5EF4-FFF2-40B4-BE49-F238E27FC236}">
                <a16:creationId xmlns="" xmlns:a16="http://schemas.microsoft.com/office/drawing/2014/main" id="{B4CD303D-6A7D-4645-A406-F22C50CE834D}"/>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86616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C55B9B3-27DD-734F-883B-BC021ABE031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ko-KR" altLang="en-US"/>
              <a:t>마스터 제목 스타일 편집</a:t>
            </a:r>
            <a:endParaRPr kumimoji="1" lang="x-none" altLang="en-US"/>
          </a:p>
        </p:txBody>
      </p:sp>
      <p:sp>
        <p:nvSpPr>
          <p:cNvPr id="3" name="내용 개체 틀 2">
            <a:extLst>
              <a:ext uri="{FF2B5EF4-FFF2-40B4-BE49-F238E27FC236}">
                <a16:creationId xmlns="" xmlns:a16="http://schemas.microsoft.com/office/drawing/2014/main" id="{3CE9FE82-CCA8-E240-AB65-75A84F9021B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텍스트 개체 틀 3">
            <a:extLst>
              <a:ext uri="{FF2B5EF4-FFF2-40B4-BE49-F238E27FC236}">
                <a16:creationId xmlns="" xmlns:a16="http://schemas.microsoft.com/office/drawing/2014/main" id="{4BB8436B-5FE2-1447-9EC3-BEAF9A68C39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 xmlns:a16="http://schemas.microsoft.com/office/drawing/2014/main" id="{C9E51C8C-7C12-2245-A863-1244B7A9312C}"/>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6" name="바닥글 개체 틀 5">
            <a:extLst>
              <a:ext uri="{FF2B5EF4-FFF2-40B4-BE49-F238E27FC236}">
                <a16:creationId xmlns="" xmlns:a16="http://schemas.microsoft.com/office/drawing/2014/main" id="{4782CB7C-D627-9647-8F56-B00CB9A302A4}"/>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7" name="슬라이드 번호 개체 틀 6">
            <a:extLst>
              <a:ext uri="{FF2B5EF4-FFF2-40B4-BE49-F238E27FC236}">
                <a16:creationId xmlns="" xmlns:a16="http://schemas.microsoft.com/office/drawing/2014/main" id="{4CD74BA3-F423-A34B-8800-A6045769CBE1}"/>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170439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EFD7488A-CB03-5040-B573-DF2A3636CF9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ko-KR" altLang="en-US"/>
              <a:t>마스터 제목 스타일 편집</a:t>
            </a:r>
            <a:endParaRPr kumimoji="1" lang="x-none" altLang="en-US"/>
          </a:p>
        </p:txBody>
      </p:sp>
      <p:sp>
        <p:nvSpPr>
          <p:cNvPr id="3" name="그림 개체 틀 2">
            <a:extLst>
              <a:ext uri="{FF2B5EF4-FFF2-40B4-BE49-F238E27FC236}">
                <a16:creationId xmlns="" xmlns:a16="http://schemas.microsoft.com/office/drawing/2014/main" id="{5E2B4E34-4F62-234A-BDDE-E603E5DE1FD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x-none" altLang="en-US"/>
          </a:p>
        </p:txBody>
      </p:sp>
      <p:sp>
        <p:nvSpPr>
          <p:cNvPr id="4" name="텍스트 개체 틀 3">
            <a:extLst>
              <a:ext uri="{FF2B5EF4-FFF2-40B4-BE49-F238E27FC236}">
                <a16:creationId xmlns="" xmlns:a16="http://schemas.microsoft.com/office/drawing/2014/main" id="{DFB842A2-9A9A-9849-98C1-4CF61CDA5F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 xmlns:a16="http://schemas.microsoft.com/office/drawing/2014/main" id="{A770922B-0B9C-2A42-A148-3EF917E30238}"/>
              </a:ext>
            </a:extLst>
          </p:cNvPr>
          <p:cNvSpPr>
            <a:spLocks noGrp="1"/>
          </p:cNvSpPr>
          <p:nvPr>
            <p:ph type="dt" sz="half" idx="10"/>
          </p:nvPr>
        </p:nvSpPr>
        <p:spPr>
          <a:xfrm>
            <a:off x="838200" y="6356350"/>
            <a:ext cx="2743200" cy="365125"/>
          </a:xfrm>
          <a:prstGeom prst="rect">
            <a:avLst/>
          </a:prstGeom>
        </p:spPr>
        <p:txBody>
          <a:bodyPr/>
          <a:lstStyle/>
          <a:p>
            <a:fld id="{FE20AB6E-091C-844F-ABF9-3EF4C2336578}" type="datetimeFigureOut">
              <a:rPr kumimoji="1" lang="x-none" altLang="en-US" smtClean="0"/>
              <a:pPr/>
              <a:t>2022-05-06</a:t>
            </a:fld>
            <a:endParaRPr kumimoji="1" lang="x-none" altLang="en-US"/>
          </a:p>
        </p:txBody>
      </p:sp>
      <p:sp>
        <p:nvSpPr>
          <p:cNvPr id="6" name="바닥글 개체 틀 5">
            <a:extLst>
              <a:ext uri="{FF2B5EF4-FFF2-40B4-BE49-F238E27FC236}">
                <a16:creationId xmlns="" xmlns:a16="http://schemas.microsoft.com/office/drawing/2014/main" id="{B0085D61-3843-A14E-BC5B-F1CF1043A28D}"/>
              </a:ext>
            </a:extLst>
          </p:cNvPr>
          <p:cNvSpPr>
            <a:spLocks noGrp="1"/>
          </p:cNvSpPr>
          <p:nvPr>
            <p:ph type="ftr" sz="quarter" idx="11"/>
          </p:nvPr>
        </p:nvSpPr>
        <p:spPr>
          <a:xfrm>
            <a:off x="5581420" y="6355967"/>
            <a:ext cx="1029159" cy="365125"/>
          </a:xfrm>
          <a:prstGeom prst="rect">
            <a:avLst/>
          </a:prstGeom>
        </p:spPr>
        <p:txBody>
          <a:bodyPr/>
          <a:lstStyle/>
          <a:p>
            <a:endParaRPr kumimoji="1" lang="x-none" altLang="en-US"/>
          </a:p>
        </p:txBody>
      </p:sp>
      <p:sp>
        <p:nvSpPr>
          <p:cNvPr id="7" name="슬라이드 번호 개체 틀 6">
            <a:extLst>
              <a:ext uri="{FF2B5EF4-FFF2-40B4-BE49-F238E27FC236}">
                <a16:creationId xmlns="" xmlns:a16="http://schemas.microsoft.com/office/drawing/2014/main" id="{26DEE10E-E2D4-A844-A91F-C47C62D2AA42}"/>
              </a:ext>
            </a:extLst>
          </p:cNvPr>
          <p:cNvSpPr>
            <a:spLocks noGrp="1"/>
          </p:cNvSpPr>
          <p:nvPr>
            <p:ph type="sldNum" sz="quarter" idx="12"/>
          </p:nvPr>
        </p:nvSpPr>
        <p:spPr>
          <a:xfrm>
            <a:off x="9233053" y="6356350"/>
            <a:ext cx="2743200" cy="365125"/>
          </a:xfrm>
          <a:prstGeom prst="rect">
            <a:avLst/>
          </a:prstGeom>
        </p:spPr>
        <p:txBody>
          <a:bodyPr/>
          <a:lstStyle/>
          <a:p>
            <a:fld id="{C5D032BF-4D1A-EB41-AFEA-99DAB64F17B5}" type="slidenum">
              <a:rPr kumimoji="1" lang="x-none" altLang="en-US" smtClean="0"/>
              <a:pPr/>
              <a:t>‹#›</a:t>
            </a:fld>
            <a:endParaRPr kumimoji="1" lang="x-none" altLang="en-US"/>
          </a:p>
        </p:txBody>
      </p:sp>
    </p:spTree>
    <p:extLst>
      <p:ext uri="{BB962C8B-B14F-4D97-AF65-F5344CB8AC3E}">
        <p14:creationId xmlns="" xmlns:p14="http://schemas.microsoft.com/office/powerpoint/2010/main" val="214825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02235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9C47E205-AA10-6A42-BA93-681B93B7F598}"/>
              </a:ext>
            </a:extLst>
          </p:cNvPr>
          <p:cNvSpPr txBox="1"/>
          <p:nvPr/>
        </p:nvSpPr>
        <p:spPr>
          <a:xfrm>
            <a:off x="364274" y="355143"/>
            <a:ext cx="5101669" cy="769441"/>
          </a:xfrm>
          <a:prstGeom prst="rect">
            <a:avLst/>
          </a:prstGeom>
          <a:noFill/>
        </p:spPr>
        <p:txBody>
          <a:bodyPr wrap="square" rtlCol="0">
            <a:spAutoFit/>
          </a:bodyPr>
          <a:lstStyle/>
          <a:p>
            <a:r>
              <a:rPr kumimoji="1" lang="ko-KR" altLang="en-US" sz="4400" b="1" dirty="0" smtClean="0">
                <a:solidFill>
                  <a:srgbClr val="009D4F"/>
                </a:solidFill>
                <a:latin typeface="Noto Sans CJK KR Bold" panose="020B0500000000000000" pitchFamily="34" charset="-128"/>
                <a:ea typeface="Noto Sans CJK KR Bold" panose="020B0500000000000000" pitchFamily="34" charset="-128"/>
              </a:rPr>
              <a:t>메타버스</a:t>
            </a:r>
            <a:endParaRPr kumimoji="1" lang="ko-KR" altLang="en-US" sz="4400" b="1" dirty="0">
              <a:solidFill>
                <a:srgbClr val="009D4F"/>
              </a:solidFill>
              <a:latin typeface="Noto Sans CJK KR Bold" panose="020B0500000000000000" pitchFamily="34" charset="-128"/>
              <a:ea typeface="Noto Sans CJK KR Bold" panose="020B0500000000000000" pitchFamily="34" charset="-128"/>
            </a:endParaRPr>
          </a:p>
        </p:txBody>
      </p:sp>
      <p:sp>
        <p:nvSpPr>
          <p:cNvPr id="5" name="TextBox 4">
            <a:extLst>
              <a:ext uri="{FF2B5EF4-FFF2-40B4-BE49-F238E27FC236}">
                <a16:creationId xmlns="" xmlns:a16="http://schemas.microsoft.com/office/drawing/2014/main" id="{99D66F1D-AA48-4A0E-8B4E-7FD88286E50A}"/>
              </a:ext>
            </a:extLst>
          </p:cNvPr>
          <p:cNvSpPr txBox="1"/>
          <p:nvPr/>
        </p:nvSpPr>
        <p:spPr>
          <a:xfrm>
            <a:off x="364274" y="4702314"/>
            <a:ext cx="11370103" cy="707886"/>
          </a:xfrm>
          <a:prstGeom prst="rect">
            <a:avLst/>
          </a:prstGeom>
          <a:noFill/>
        </p:spPr>
        <p:txBody>
          <a:bodyPr wrap="square" rtlCol="0">
            <a:spAutoFit/>
          </a:bodyPr>
          <a:lstStyle/>
          <a:p>
            <a:pPr algn="r"/>
            <a:r>
              <a:rPr kumimoji="1" lang="ko-KR" altLang="en-US" sz="2000" b="1" dirty="0" smtClean="0">
                <a:solidFill>
                  <a:schemeClr val="tx1">
                    <a:lumMod val="85000"/>
                    <a:lumOff val="15000"/>
                  </a:schemeClr>
                </a:solidFill>
                <a:latin typeface="Noto Sans CJK KR Regular" panose="020B0500000000000000" pitchFamily="34" charset="-128"/>
                <a:ea typeface="Noto Sans CJK KR Regular" panose="020B0500000000000000" pitchFamily="34" charset="-128"/>
              </a:rPr>
              <a:t>인공지능융합학과 </a:t>
            </a:r>
            <a:r>
              <a:rPr kumimoji="1" lang="en-US" altLang="en-US" sz="2000" b="1" dirty="0" smtClean="0">
                <a:solidFill>
                  <a:schemeClr val="tx1">
                    <a:lumMod val="85000"/>
                    <a:lumOff val="15000"/>
                  </a:schemeClr>
                </a:solidFill>
                <a:latin typeface="Noto Sans CJK KR Regular" panose="020B0500000000000000" pitchFamily="34" charset="-128"/>
                <a:ea typeface="Noto Sans CJK KR Regular" panose="020B0500000000000000" pitchFamily="34" charset="-128"/>
              </a:rPr>
              <a:t>2021137675 </a:t>
            </a:r>
            <a:r>
              <a:rPr kumimoji="1" lang="ko-KR" altLang="en-US" sz="2000" b="1" dirty="0" smtClean="0">
                <a:solidFill>
                  <a:schemeClr val="tx1">
                    <a:lumMod val="85000"/>
                    <a:lumOff val="15000"/>
                  </a:schemeClr>
                </a:solidFill>
                <a:latin typeface="Noto Sans CJK KR Regular" panose="020B0500000000000000" pitchFamily="34" charset="-128"/>
                <a:ea typeface="Noto Sans CJK KR Regular" panose="020B0500000000000000" pitchFamily="34" charset="-128"/>
              </a:rPr>
              <a:t>서승훈</a:t>
            </a:r>
            <a:endParaRPr kumimoji="1" lang="en-US" altLang="ko-KR" sz="2000" b="1" dirty="0" smtClean="0">
              <a:solidFill>
                <a:schemeClr val="tx1">
                  <a:lumMod val="85000"/>
                  <a:lumOff val="15000"/>
                </a:schemeClr>
              </a:solidFill>
              <a:latin typeface="Noto Sans CJK KR Regular" panose="020B0500000000000000" pitchFamily="34" charset="-128"/>
              <a:ea typeface="Noto Sans CJK KR Regular" panose="020B0500000000000000" pitchFamily="34" charset="-128"/>
            </a:endParaRPr>
          </a:p>
          <a:p>
            <a:pPr algn="r"/>
            <a:r>
              <a:rPr kumimoji="1" lang="ko-KR" altLang="en-US" sz="2000" b="1" dirty="0" smtClean="0">
                <a:solidFill>
                  <a:schemeClr val="tx1">
                    <a:lumMod val="85000"/>
                    <a:lumOff val="15000"/>
                  </a:schemeClr>
                </a:solidFill>
                <a:latin typeface="Noto Sans CJK KR Regular" panose="020B0500000000000000" pitchFamily="34" charset="-128"/>
                <a:ea typeface="Noto Sans CJK KR Regular" panose="020B0500000000000000" pitchFamily="34" charset="-128"/>
              </a:rPr>
              <a:t>로봇공학과 </a:t>
            </a:r>
            <a:r>
              <a:rPr kumimoji="1" lang="en-US" altLang="ko-KR" sz="2000" b="1" dirty="0" smtClean="0">
                <a:solidFill>
                  <a:schemeClr val="tx1">
                    <a:lumMod val="85000"/>
                    <a:lumOff val="15000"/>
                  </a:schemeClr>
                </a:solidFill>
                <a:latin typeface="Noto Sans CJK KR Regular" panose="020B0500000000000000" pitchFamily="34" charset="-128"/>
                <a:ea typeface="Noto Sans CJK KR Regular" panose="020B0500000000000000" pitchFamily="34" charset="-128"/>
              </a:rPr>
              <a:t>2018043381 </a:t>
            </a:r>
            <a:r>
              <a:rPr kumimoji="1" lang="ko-KR" altLang="en-US" sz="2000" b="1" dirty="0" smtClean="0">
                <a:solidFill>
                  <a:schemeClr val="tx1">
                    <a:lumMod val="85000"/>
                    <a:lumOff val="15000"/>
                  </a:schemeClr>
                </a:solidFill>
                <a:latin typeface="Noto Sans CJK KR Regular" panose="020B0500000000000000" pitchFamily="34" charset="-128"/>
                <a:ea typeface="Noto Sans CJK KR Regular" panose="020B0500000000000000" pitchFamily="34" charset="-128"/>
              </a:rPr>
              <a:t>이지화</a:t>
            </a:r>
            <a:endParaRPr kumimoji="1" lang="x-none" altLang="en-US" sz="2000" b="1" dirty="0">
              <a:solidFill>
                <a:schemeClr val="tx1">
                  <a:lumMod val="85000"/>
                  <a:lumOff val="15000"/>
                </a:schemeClr>
              </a:solidFill>
              <a:latin typeface="Noto Sans CJK KR Regular" panose="020B0500000000000000" pitchFamily="34" charset="-128"/>
              <a:ea typeface="Noto Sans CJK KR Regular" panose="020B0500000000000000" pitchFamily="34" charset="-128"/>
            </a:endParaRPr>
          </a:p>
        </p:txBody>
      </p:sp>
    </p:spTree>
    <p:extLst>
      <p:ext uri="{BB962C8B-B14F-4D97-AF65-F5344CB8AC3E}">
        <p14:creationId xmlns="" xmlns:p14="http://schemas.microsoft.com/office/powerpoint/2010/main" val="164715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53A531E-0264-474E-80E1-4D6EC51A9F73}"/>
              </a:ext>
            </a:extLst>
          </p:cNvPr>
          <p:cNvSpPr txBox="1"/>
          <p:nvPr/>
        </p:nvSpPr>
        <p:spPr>
          <a:xfrm>
            <a:off x="375388" y="368268"/>
            <a:ext cx="2438488" cy="553998"/>
          </a:xfrm>
          <a:prstGeom prst="rect">
            <a:avLst/>
          </a:prstGeom>
          <a:noFill/>
        </p:spPr>
        <p:txBody>
          <a:bodyPr wrap="square" rtlCol="0">
            <a:spAutoFit/>
          </a:bodyPr>
          <a:lstStyle/>
          <a:p>
            <a:r>
              <a:rPr kumimoji="1" lang="en-US" altLang="ko-KR" sz="3000" dirty="0">
                <a:solidFill>
                  <a:srgbClr val="009D4F"/>
                </a:solidFill>
                <a:latin typeface="Noto Sans CJK KR Bold" panose="020B0500000000000000" pitchFamily="34" charset="-128"/>
                <a:ea typeface="Noto Sans CJK KR Bold" panose="020B0500000000000000" pitchFamily="34" charset="-128"/>
              </a:rPr>
              <a:t>Contents</a:t>
            </a:r>
            <a:endParaRPr kumimoji="1" lang="x-none" altLang="en-US" sz="3000" dirty="0">
              <a:solidFill>
                <a:srgbClr val="009D4F"/>
              </a:solidFill>
              <a:latin typeface="Noto Sans CJK KR Bold" panose="020B0500000000000000" pitchFamily="34" charset="-128"/>
              <a:ea typeface="Noto Sans CJK KR Bold" panose="020B0500000000000000" pitchFamily="34" charset="-128"/>
            </a:endParaRPr>
          </a:p>
        </p:txBody>
      </p:sp>
      <p:sp>
        <p:nvSpPr>
          <p:cNvPr id="16" name="TextBox 15">
            <a:extLst>
              <a:ext uri="{FF2B5EF4-FFF2-40B4-BE49-F238E27FC236}">
                <a16:creationId xmlns="" xmlns:a16="http://schemas.microsoft.com/office/drawing/2014/main" id="{66F1A837-3EF0-CC4C-9E70-66BA9C46692F}"/>
              </a:ext>
            </a:extLst>
          </p:cNvPr>
          <p:cNvSpPr txBox="1"/>
          <p:nvPr/>
        </p:nvSpPr>
        <p:spPr>
          <a:xfrm>
            <a:off x="643249" y="1278206"/>
            <a:ext cx="3663182" cy="1532727"/>
          </a:xfrm>
          <a:prstGeom prst="rect">
            <a:avLst/>
          </a:prstGeom>
          <a:noFill/>
        </p:spPr>
        <p:txBody>
          <a:bodyPr wrap="none" rtlCol="0">
            <a:spAutoFit/>
          </a:bodyPr>
          <a:lstStyle/>
          <a:p>
            <a:pPr marL="514350" indent="-514350">
              <a:lnSpc>
                <a:spcPct val="130000"/>
              </a:lnSpc>
              <a:buAutoNum type="arabicPeriod"/>
            </a:pPr>
            <a:r>
              <a:rPr kumimoji="1" lang="ko-KR" altLang="en-US" sz="2400"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출장보고 및 협의사항</a:t>
            </a:r>
            <a:endParaRPr kumimoji="1" lang="en-US" altLang="ko-KR" sz="2400"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buFontTx/>
              <a:buAutoNum type="arabicPeriod"/>
            </a:pPr>
            <a:r>
              <a:rPr kumimoji="1" lang="ko-KR" altLang="en-US" sz="2400"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인사관련 보고</a:t>
            </a:r>
            <a:endParaRPr kumimoji="1" lang="en-US" altLang="ko-KR" sz="2400"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buFontTx/>
              <a:buAutoNum type="arabicPeriod"/>
            </a:pPr>
            <a:r>
              <a:rPr kumimoji="1" lang="ko-KR" altLang="en-US" sz="2400" dirty="0" err="1"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향후계</a:t>
            </a:r>
            <a:r>
              <a:rPr kumimoji="1" lang="ko-KR" altLang="en-US" sz="2400" dirty="0" err="1"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획</a:t>
            </a:r>
            <a:endParaRPr kumimoji="1" lang="en-US" altLang="ko-KR" sz="2400" dirty="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p:txBody>
      </p:sp>
    </p:spTree>
    <p:extLst>
      <p:ext uri="{BB962C8B-B14F-4D97-AF65-F5344CB8AC3E}">
        <p14:creationId xmlns="" xmlns:p14="http://schemas.microsoft.com/office/powerpoint/2010/main" val="410466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9D4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219BB47-7F38-B841-90EA-A4A47147FDAB}"/>
              </a:ext>
            </a:extLst>
          </p:cNvPr>
          <p:cNvSpPr txBox="1"/>
          <p:nvPr/>
        </p:nvSpPr>
        <p:spPr>
          <a:xfrm>
            <a:off x="2752582" y="3075057"/>
            <a:ext cx="6686836" cy="754053"/>
          </a:xfrm>
          <a:prstGeom prst="rect">
            <a:avLst/>
          </a:prstGeom>
          <a:noFill/>
        </p:spPr>
        <p:txBody>
          <a:bodyPr wrap="square" rtlCol="0">
            <a:spAutoFit/>
          </a:bodyPr>
          <a:lstStyle/>
          <a:p>
            <a:pPr algn="ctr"/>
            <a:r>
              <a:rPr kumimoji="1" lang="en-US" altLang="ko-KR" sz="4300" b="1" dirty="0">
                <a:solidFill>
                  <a:schemeClr val="bg1"/>
                </a:solidFill>
                <a:latin typeface="Noto Sans CJK KR Bold" panose="020B0500000000000000" pitchFamily="34" charset="-128"/>
                <a:ea typeface="Noto Sans CJK KR Bold" panose="020B0500000000000000" pitchFamily="34" charset="-128"/>
              </a:rPr>
              <a:t>LINK UP BE THE BEST</a:t>
            </a:r>
            <a:endParaRPr kumimoji="1" lang="x-none" altLang="en-US" sz="4300" b="1" dirty="0">
              <a:solidFill>
                <a:schemeClr val="bg1"/>
              </a:solidFill>
              <a:latin typeface="Noto Sans CJK KR Bold" panose="020B0500000000000000" pitchFamily="34" charset="-128"/>
              <a:ea typeface="Noto Sans CJK KR Bold" panose="020B0500000000000000" pitchFamily="34" charset="-128"/>
            </a:endParaRPr>
          </a:p>
        </p:txBody>
      </p:sp>
    </p:spTree>
    <p:extLst>
      <p:ext uri="{BB962C8B-B14F-4D97-AF65-F5344CB8AC3E}">
        <p14:creationId xmlns="" xmlns:p14="http://schemas.microsoft.com/office/powerpoint/2010/main" val="182745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BB1F688A-EECA-AD4B-9974-52A755017E57}"/>
              </a:ext>
            </a:extLst>
          </p:cNvPr>
          <p:cNvSpPr txBox="1"/>
          <p:nvPr/>
        </p:nvSpPr>
        <p:spPr>
          <a:xfrm>
            <a:off x="377972" y="369097"/>
            <a:ext cx="3494867" cy="646331"/>
          </a:xfrm>
          <a:prstGeom prst="rect">
            <a:avLst/>
          </a:prstGeom>
          <a:noFill/>
        </p:spPr>
        <p:txBody>
          <a:bodyPr wrap="none" rtlCol="0">
            <a:spAutoFit/>
          </a:bodyPr>
          <a:lstStyle/>
          <a:p>
            <a:pPr>
              <a:lnSpc>
                <a:spcPct val="150000"/>
              </a:lnSpc>
            </a:pPr>
            <a:r>
              <a:rPr kumimoji="1" lang="en-US" altLang="ko-KR" sz="2400" b="1" dirty="0" smtClean="0">
                <a:solidFill>
                  <a:srgbClr val="009D4F"/>
                </a:solidFill>
                <a:latin typeface="Noto Sans CJK KR Bold" panose="020B0500000000000000" pitchFamily="34" charset="-128"/>
                <a:ea typeface="Noto Sans CJK KR Bold" panose="020B0500000000000000" pitchFamily="34" charset="-128"/>
              </a:rPr>
              <a:t>1. </a:t>
            </a:r>
            <a:r>
              <a:rPr kumimoji="1" lang="ko-KR" altLang="en-US" sz="2400" b="1" dirty="0" smtClean="0">
                <a:solidFill>
                  <a:srgbClr val="009D4F"/>
                </a:solidFill>
                <a:latin typeface="Noto Sans CJK KR Bold" panose="020B0500000000000000" pitchFamily="34" charset="-128"/>
                <a:ea typeface="Noto Sans CJK KR Bold" panose="020B0500000000000000" pitchFamily="34" charset="-128"/>
              </a:rPr>
              <a:t>출장보고 및 협의사항 </a:t>
            </a:r>
            <a:endParaRPr kumimoji="1" lang="en-US" altLang="ko-KR" sz="2400" b="1" dirty="0">
              <a:solidFill>
                <a:srgbClr val="009D4F"/>
              </a:solidFill>
              <a:latin typeface="Noto Sans CJK KR Bold" panose="020B0500000000000000" pitchFamily="34" charset="-128"/>
              <a:ea typeface="Noto Sans CJK KR Bold" panose="020B0500000000000000" pitchFamily="34" charset="-128"/>
            </a:endParaRPr>
          </a:p>
        </p:txBody>
      </p:sp>
      <p:sp>
        <p:nvSpPr>
          <p:cNvPr id="7" name="직사각형 6"/>
          <p:cNvSpPr/>
          <p:nvPr/>
        </p:nvSpPr>
        <p:spPr>
          <a:xfrm>
            <a:off x="0" y="1227667"/>
            <a:ext cx="12191999" cy="5410712"/>
          </a:xfrm>
          <a:prstGeom prst="rect">
            <a:avLst/>
          </a:prstGeom>
          <a:solidFill>
            <a:schemeClr val="bg1"/>
          </a:solidFill>
        </p:spPr>
        <p:txBody>
          <a:bodyPr wrap="square">
            <a:spAutoFit/>
          </a:bodyPr>
          <a:lstStyle/>
          <a:p>
            <a:pPr marL="514350" indent="-514350">
              <a:lnSpc>
                <a:spcPct val="130000"/>
              </a:lnSpc>
            </a:pPr>
            <a:r>
              <a:rPr kumimoji="1" lang="en-US" altLang="ko-KR" b="1" dirty="0" smtClean="0">
                <a:solidFill>
                  <a:schemeClr val="tx1">
                    <a:lumMod val="85000"/>
                    <a:lumOff val="15000"/>
                  </a:schemeClr>
                </a:solidFill>
                <a:latin typeface="+mj-ea"/>
              </a:rPr>
              <a:t>1.  </a:t>
            </a:r>
            <a:r>
              <a:rPr kumimoji="1" lang="ko-KR" altLang="en-US" b="1" dirty="0" smtClean="0">
                <a:solidFill>
                  <a:schemeClr val="tx1">
                    <a:lumMod val="85000"/>
                    <a:lumOff val="15000"/>
                  </a:schemeClr>
                </a:solidFill>
                <a:latin typeface="+mj-ea"/>
              </a:rPr>
              <a:t>일단은 앞서 </a:t>
            </a:r>
            <a:r>
              <a:rPr kumimoji="1" lang="ko-KR" altLang="en-US" b="1" dirty="0" err="1" smtClean="0">
                <a:solidFill>
                  <a:schemeClr val="tx1">
                    <a:lumMod val="85000"/>
                    <a:lumOff val="15000"/>
                  </a:schemeClr>
                </a:solidFill>
                <a:latin typeface="+mj-ea"/>
              </a:rPr>
              <a:t>건솔루션이</a:t>
            </a:r>
            <a:r>
              <a:rPr kumimoji="1" lang="ko-KR" altLang="en-US" b="1" dirty="0" smtClean="0">
                <a:solidFill>
                  <a:schemeClr val="tx1">
                    <a:lumMod val="85000"/>
                    <a:lumOff val="15000"/>
                  </a:schemeClr>
                </a:solidFill>
                <a:latin typeface="+mj-ea"/>
              </a:rPr>
              <a:t> </a:t>
            </a:r>
            <a:r>
              <a:rPr kumimoji="1" lang="ko-KR" altLang="en-US" b="1" dirty="0" err="1" smtClean="0">
                <a:solidFill>
                  <a:schemeClr val="tx1">
                    <a:lumMod val="85000"/>
                    <a:lumOff val="15000"/>
                  </a:schemeClr>
                </a:solidFill>
                <a:latin typeface="+mj-ea"/>
              </a:rPr>
              <a:t>일하는것처럼</a:t>
            </a:r>
            <a:r>
              <a:rPr kumimoji="1" lang="en-US" altLang="ko-KR" b="1" dirty="0" smtClean="0">
                <a:solidFill>
                  <a:schemeClr val="tx1">
                    <a:lumMod val="85000"/>
                    <a:lumOff val="15000"/>
                  </a:schemeClr>
                </a:solidFill>
                <a:latin typeface="+mj-ea"/>
              </a:rPr>
              <a:t>, </a:t>
            </a:r>
            <a:r>
              <a:rPr kumimoji="1" lang="ko-KR" altLang="en-US" b="1" dirty="0" smtClean="0">
                <a:solidFill>
                  <a:schemeClr val="tx1">
                    <a:lumMod val="85000"/>
                    <a:lumOff val="15000"/>
                  </a:schemeClr>
                </a:solidFill>
                <a:latin typeface="+mj-ea"/>
              </a:rPr>
              <a:t>우리에게도 과제를 줄 예정</a:t>
            </a:r>
            <a:endParaRPr kumimoji="1" lang="en-US" altLang="ko-KR" b="1" dirty="0" smtClean="0">
              <a:solidFill>
                <a:schemeClr val="tx1">
                  <a:lumMod val="85000"/>
                  <a:lumOff val="15000"/>
                </a:schemeClr>
              </a:solidFill>
              <a:latin typeface="+mj-ea"/>
            </a:endParaRPr>
          </a:p>
          <a:p>
            <a:pPr marL="514350" indent="-514350">
              <a:lnSpc>
                <a:spcPct val="130000"/>
              </a:lnSpc>
            </a:pPr>
            <a:r>
              <a:rPr kumimoji="1" lang="en-US" altLang="ko-KR" b="1" dirty="0" smtClean="0">
                <a:solidFill>
                  <a:schemeClr val="tx1">
                    <a:lumMod val="85000"/>
                    <a:lumOff val="15000"/>
                  </a:schemeClr>
                </a:solidFill>
                <a:latin typeface="+mj-ea"/>
              </a:rPr>
              <a:t>    </a:t>
            </a:r>
            <a:r>
              <a:rPr kumimoji="1" lang="ko-KR" altLang="en-US" b="1" dirty="0" smtClean="0">
                <a:solidFill>
                  <a:schemeClr val="tx1">
                    <a:lumMod val="85000"/>
                    <a:lumOff val="15000"/>
                  </a:schemeClr>
                </a:solidFill>
                <a:latin typeface="+mj-ea"/>
              </a:rPr>
              <a:t>내용 </a:t>
            </a:r>
            <a:r>
              <a:rPr kumimoji="1" lang="en-US" altLang="ko-KR" b="1" dirty="0" smtClean="0">
                <a:solidFill>
                  <a:schemeClr val="tx1">
                    <a:lumMod val="85000"/>
                    <a:lumOff val="15000"/>
                  </a:schemeClr>
                </a:solidFill>
                <a:latin typeface="+mj-ea"/>
              </a:rPr>
              <a:t>: 4</a:t>
            </a:r>
            <a:r>
              <a:rPr kumimoji="1" lang="ko-KR" altLang="en-US" b="1" dirty="0" smtClean="0">
                <a:solidFill>
                  <a:schemeClr val="tx1">
                    <a:lumMod val="85000"/>
                    <a:lumOff val="15000"/>
                  </a:schemeClr>
                </a:solidFill>
                <a:latin typeface="+mj-ea"/>
              </a:rPr>
              <a:t>개의 공장 부지를  </a:t>
            </a:r>
            <a:r>
              <a:rPr kumimoji="1" lang="en-US" altLang="ko-KR" b="1" dirty="0" smtClean="0">
                <a:solidFill>
                  <a:schemeClr val="tx1">
                    <a:lumMod val="85000"/>
                    <a:lumOff val="15000"/>
                  </a:schemeClr>
                </a:solidFill>
                <a:latin typeface="+mj-ea"/>
              </a:rPr>
              <a:t>Unity</a:t>
            </a:r>
            <a:r>
              <a:rPr kumimoji="1" lang="ko-KR" altLang="en-US" b="1" dirty="0" smtClean="0">
                <a:solidFill>
                  <a:schemeClr val="tx1">
                    <a:lumMod val="85000"/>
                    <a:lumOff val="15000"/>
                  </a:schemeClr>
                </a:solidFill>
                <a:latin typeface="+mj-ea"/>
              </a:rPr>
              <a:t>로 메타버스화 </a:t>
            </a:r>
            <a:r>
              <a:rPr kumimoji="1" lang="en-US" altLang="ko-KR" b="1" dirty="0" smtClean="0">
                <a:solidFill>
                  <a:schemeClr val="tx1">
                    <a:lumMod val="85000"/>
                    <a:lumOff val="15000"/>
                  </a:schemeClr>
                </a:solidFill>
                <a:latin typeface="+mj-ea"/>
              </a:rPr>
              <a:t>(</a:t>
            </a:r>
            <a:r>
              <a:rPr kumimoji="1" lang="ko-KR" altLang="en-US" b="1" dirty="0" err="1" smtClean="0">
                <a:solidFill>
                  <a:schemeClr val="tx1">
                    <a:lumMod val="85000"/>
                    <a:lumOff val="15000"/>
                  </a:schemeClr>
                </a:solidFill>
                <a:latin typeface="+mj-ea"/>
              </a:rPr>
              <a:t>상세한것은</a:t>
            </a:r>
            <a:r>
              <a:rPr kumimoji="1" lang="ko-KR" altLang="en-US" b="1" dirty="0" smtClean="0">
                <a:solidFill>
                  <a:schemeClr val="tx1">
                    <a:lumMod val="85000"/>
                    <a:lumOff val="15000"/>
                  </a:schemeClr>
                </a:solidFill>
                <a:latin typeface="+mj-ea"/>
              </a:rPr>
              <a:t> 교육을 받으면서</a:t>
            </a:r>
            <a:r>
              <a:rPr kumimoji="1" lang="en-US" altLang="ko-KR" b="1" dirty="0" smtClean="0">
                <a:solidFill>
                  <a:schemeClr val="tx1">
                    <a:lumMod val="85000"/>
                    <a:lumOff val="15000"/>
                  </a:schemeClr>
                </a:solidFill>
                <a:latin typeface="+mj-ea"/>
              </a:rPr>
              <a:t>, </a:t>
            </a:r>
            <a:r>
              <a:rPr kumimoji="1" lang="ko-KR" altLang="en-US" b="1" dirty="0" smtClean="0">
                <a:solidFill>
                  <a:schemeClr val="tx1">
                    <a:lumMod val="85000"/>
                    <a:lumOff val="15000"/>
                  </a:schemeClr>
                </a:solidFill>
                <a:latin typeface="+mj-ea"/>
              </a:rPr>
              <a:t>인수인계 받아야 </a:t>
            </a:r>
            <a:r>
              <a:rPr kumimoji="1" lang="ko-KR" altLang="en-US" b="1" dirty="0" err="1" smtClean="0">
                <a:solidFill>
                  <a:schemeClr val="tx1">
                    <a:lumMod val="85000"/>
                    <a:lumOff val="15000"/>
                  </a:schemeClr>
                </a:solidFill>
                <a:latin typeface="+mj-ea"/>
              </a:rPr>
              <a:t>할것</a:t>
            </a:r>
            <a:r>
              <a:rPr kumimoji="1" lang="ko-KR" altLang="en-US" b="1" dirty="0" smtClean="0">
                <a:solidFill>
                  <a:schemeClr val="tx1">
                    <a:lumMod val="85000"/>
                    <a:lumOff val="15000"/>
                  </a:schemeClr>
                </a:solidFill>
                <a:latin typeface="+mj-ea"/>
              </a:rPr>
              <a:t> 같습니다</a:t>
            </a:r>
            <a:r>
              <a:rPr kumimoji="1" lang="en-US" altLang="ko-KR" b="1" dirty="0" smtClean="0">
                <a:solidFill>
                  <a:schemeClr val="tx1">
                    <a:lumMod val="85000"/>
                    <a:lumOff val="15000"/>
                  </a:schemeClr>
                </a:solidFill>
                <a:latin typeface="+mj-ea"/>
              </a:rPr>
              <a:t>.)</a:t>
            </a:r>
          </a:p>
          <a:p>
            <a:pPr marL="514350" indent="-514350">
              <a:lnSpc>
                <a:spcPct val="130000"/>
              </a:lnSpc>
            </a:pPr>
            <a:endParaRPr kumimoji="1" lang="en-US" altLang="ko-KR"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endParaRPr kumimoji="1" lang="en-US" altLang="ko-KR"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r>
              <a:rPr kumimoji="1" lang="en-US" altLang="ko-KR"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2. </a:t>
            </a:r>
            <a:r>
              <a:rPr lang="ko-KR" altLang="en-US" b="1" dirty="0" smtClean="0"/>
              <a:t>  </a:t>
            </a:r>
            <a:r>
              <a:rPr lang="ko-KR" altLang="en-US" b="1" dirty="0" err="1" smtClean="0"/>
              <a:t>유니티</a:t>
            </a:r>
            <a:r>
              <a:rPr lang="ko-KR" altLang="en-US" b="1" dirty="0" smtClean="0"/>
              <a:t> 교육 일정</a:t>
            </a:r>
            <a:endParaRPr lang="en-US" altLang="ko-KR" b="1" dirty="0" smtClean="0"/>
          </a:p>
          <a:p>
            <a:r>
              <a:rPr lang="en-US" altLang="ko-KR" b="1" dirty="0" smtClean="0"/>
              <a:t>     </a:t>
            </a:r>
          </a:p>
          <a:p>
            <a:r>
              <a:rPr lang="en-US" altLang="ko-KR" b="1" dirty="0" smtClean="0"/>
              <a:t>      </a:t>
            </a:r>
            <a:r>
              <a:rPr lang="ko-KR" altLang="en-US" b="1" dirty="0" smtClean="0"/>
              <a:t>금주 개발자 확정 후 스케줄 협의 후 통보</a:t>
            </a:r>
            <a:r>
              <a:rPr lang="en-US" altLang="ko-KR" b="1" dirty="0" smtClean="0"/>
              <a:t>(</a:t>
            </a:r>
            <a:r>
              <a:rPr lang="ko-KR" altLang="en-US" b="1" dirty="0" smtClean="0"/>
              <a:t>한양대학교</a:t>
            </a:r>
            <a:r>
              <a:rPr lang="en-US" altLang="ko-KR" b="1" dirty="0" smtClean="0"/>
              <a:t>), [</a:t>
            </a:r>
            <a:r>
              <a:rPr lang="ko-KR" altLang="en-US" b="1" dirty="0" smtClean="0"/>
              <a:t>이것만큼은 가급적 모두 참여했으면 좋겠습니다</a:t>
            </a:r>
            <a:r>
              <a:rPr lang="en-US" altLang="ko-KR" b="1" dirty="0" smtClean="0"/>
              <a:t>!]</a:t>
            </a:r>
          </a:p>
          <a:p>
            <a:r>
              <a:rPr lang="en-US" altLang="ko-KR" b="1" dirty="0" smtClean="0"/>
              <a:t>     </a:t>
            </a:r>
          </a:p>
          <a:p>
            <a:r>
              <a:rPr lang="en-US" altLang="ko-KR" b="1" dirty="0" smtClean="0"/>
              <a:t>      </a:t>
            </a:r>
            <a:r>
              <a:rPr lang="ko-KR" altLang="en-US" b="1" dirty="0" smtClean="0"/>
              <a:t>다음주</a:t>
            </a:r>
            <a:r>
              <a:rPr lang="en-US" altLang="ko-KR" b="1" dirty="0" smtClean="0"/>
              <a:t>(5</a:t>
            </a:r>
            <a:r>
              <a:rPr lang="ko-KR" altLang="en-US" b="1" dirty="0" smtClean="0"/>
              <a:t>월 </a:t>
            </a:r>
            <a:r>
              <a:rPr lang="en-US" altLang="ko-KR" b="1" dirty="0" smtClean="0"/>
              <a:t>9</a:t>
            </a:r>
            <a:r>
              <a:rPr lang="ko-KR" altLang="en-US" b="1" dirty="0" smtClean="0"/>
              <a:t>일 </a:t>
            </a:r>
            <a:r>
              <a:rPr lang="en-US" altLang="ko-KR" b="1" dirty="0" smtClean="0"/>
              <a:t>~ 13</a:t>
            </a:r>
            <a:r>
              <a:rPr lang="ko-KR" altLang="en-US" b="1" dirty="0" smtClean="0"/>
              <a:t>일</a:t>
            </a:r>
            <a:r>
              <a:rPr lang="en-US" altLang="ko-KR" b="1" dirty="0" smtClean="0"/>
              <a:t>)</a:t>
            </a:r>
            <a:r>
              <a:rPr lang="ko-KR" altLang="en-US" b="1" dirty="0" smtClean="0"/>
              <a:t> </a:t>
            </a:r>
            <a:r>
              <a:rPr lang="en-US" altLang="ko-KR" b="1" dirty="0" smtClean="0"/>
              <a:t>2~3</a:t>
            </a:r>
            <a:r>
              <a:rPr lang="ko-KR" altLang="en-US" b="1" dirty="0" smtClean="0"/>
              <a:t>일 교육 진행</a:t>
            </a:r>
            <a:r>
              <a:rPr lang="en-US" altLang="ko-KR" b="1" dirty="0" smtClean="0"/>
              <a:t>(</a:t>
            </a:r>
            <a:r>
              <a:rPr lang="ko-KR" altLang="en-US" b="1" dirty="0" smtClean="0"/>
              <a:t>추가 교육 </a:t>
            </a:r>
            <a:r>
              <a:rPr lang="ko-KR" altLang="en-US" b="1" dirty="0" err="1" smtClean="0"/>
              <a:t>필요시</a:t>
            </a:r>
            <a:r>
              <a:rPr lang="ko-KR" altLang="en-US" b="1" dirty="0" smtClean="0"/>
              <a:t> 협의</a:t>
            </a:r>
            <a:r>
              <a:rPr lang="en-US" altLang="ko-KR" b="1" dirty="0" smtClean="0"/>
              <a:t>) </a:t>
            </a:r>
          </a:p>
          <a:p>
            <a:r>
              <a:rPr lang="en-US" altLang="ko-KR" b="1" dirty="0" smtClean="0"/>
              <a:t>    </a:t>
            </a:r>
          </a:p>
          <a:p>
            <a:r>
              <a:rPr lang="en-US" altLang="ko-KR" b="1" dirty="0" smtClean="0"/>
              <a:t>      </a:t>
            </a:r>
            <a:r>
              <a:rPr lang="ko-KR" altLang="en-US" b="1" dirty="0" smtClean="0"/>
              <a:t>장소 </a:t>
            </a:r>
            <a:r>
              <a:rPr lang="en-US" altLang="ko-KR" b="1" dirty="0" smtClean="0"/>
              <a:t>: </a:t>
            </a:r>
            <a:r>
              <a:rPr lang="ko-KR" altLang="en-US" b="1" dirty="0" err="1" smtClean="0"/>
              <a:t>건솔루션</a:t>
            </a:r>
            <a:endParaRPr lang="en-US" altLang="ko-KR" b="1" dirty="0" smtClean="0"/>
          </a:p>
          <a:p>
            <a:endParaRPr lang="en-US" altLang="ko-KR" b="1" dirty="0" smtClean="0"/>
          </a:p>
          <a:p>
            <a:endParaRPr lang="en-US" altLang="ko-KR" b="1" dirty="0" smtClean="0"/>
          </a:p>
          <a:p>
            <a:r>
              <a:rPr lang="en-US" altLang="ko-KR" b="1" dirty="0" smtClean="0"/>
              <a:t>3.  </a:t>
            </a:r>
            <a:r>
              <a:rPr lang="ko-KR" altLang="en-US" b="1" dirty="0" smtClean="0"/>
              <a:t>추후 정기 방문 </a:t>
            </a:r>
            <a:r>
              <a:rPr lang="en-US" altLang="ko-KR" b="1" dirty="0" smtClean="0"/>
              <a:t>(</a:t>
            </a:r>
            <a:r>
              <a:rPr lang="ko-KR" altLang="en-US" b="1" dirty="0" smtClean="0"/>
              <a:t>모든 인원이 참석하면 좋겠지만</a:t>
            </a:r>
            <a:r>
              <a:rPr lang="en-US" altLang="ko-KR" b="1" dirty="0" smtClean="0"/>
              <a:t>, </a:t>
            </a:r>
            <a:r>
              <a:rPr lang="ko-KR" altLang="en-US" b="1" dirty="0" err="1" smtClean="0"/>
              <a:t>어려울경우</a:t>
            </a:r>
            <a:r>
              <a:rPr lang="en-US" altLang="ko-KR" b="1" dirty="0" smtClean="0"/>
              <a:t>, </a:t>
            </a:r>
            <a:r>
              <a:rPr lang="ko-KR" altLang="en-US" b="1" dirty="0" smtClean="0"/>
              <a:t>서승훈 석사과정이 주로 방문할 예정</a:t>
            </a:r>
            <a:r>
              <a:rPr lang="en-US" altLang="ko-KR" b="1" dirty="0" smtClean="0"/>
              <a:t>)</a:t>
            </a:r>
          </a:p>
          <a:p>
            <a:r>
              <a:rPr lang="en-US" altLang="ko-KR" b="1" dirty="0" smtClean="0"/>
              <a:t>    </a:t>
            </a:r>
          </a:p>
          <a:p>
            <a:r>
              <a:rPr lang="en-US" altLang="ko-KR" b="1" dirty="0" smtClean="0"/>
              <a:t>     </a:t>
            </a:r>
            <a:r>
              <a:rPr lang="ko-KR" altLang="en-US" b="1" dirty="0" smtClean="0"/>
              <a:t>매주 지정일 방문</a:t>
            </a:r>
            <a:r>
              <a:rPr lang="en-US" altLang="ko-KR" b="1" dirty="0" smtClean="0"/>
              <a:t>(</a:t>
            </a:r>
            <a:r>
              <a:rPr lang="ko-KR" altLang="en-US" b="1" dirty="0" smtClean="0"/>
              <a:t>개발자 스케줄 협의 후 통보</a:t>
            </a:r>
            <a:r>
              <a:rPr lang="en-US" altLang="ko-KR" b="1" dirty="0" smtClean="0"/>
              <a:t>)</a:t>
            </a:r>
          </a:p>
          <a:p>
            <a:r>
              <a:rPr lang="en-US" altLang="ko-KR" b="1" dirty="0" smtClean="0"/>
              <a:t>    </a:t>
            </a:r>
          </a:p>
          <a:p>
            <a:r>
              <a:rPr lang="en-US" altLang="ko-KR" b="1" dirty="0" smtClean="0"/>
              <a:t>     </a:t>
            </a:r>
            <a:r>
              <a:rPr lang="ko-KR" altLang="en-US" b="1" dirty="0" smtClean="0"/>
              <a:t>정기방문 시 진행사항</a:t>
            </a:r>
            <a:r>
              <a:rPr lang="en-US" altLang="ko-KR" b="1" dirty="0" smtClean="0"/>
              <a:t>, </a:t>
            </a:r>
            <a:r>
              <a:rPr lang="ko-KR" altLang="en-US" b="1" dirty="0" smtClean="0"/>
              <a:t>계획</a:t>
            </a:r>
            <a:r>
              <a:rPr lang="en-US" altLang="ko-KR" b="1" dirty="0" smtClean="0"/>
              <a:t>, </a:t>
            </a:r>
            <a:r>
              <a:rPr lang="ko-KR" altLang="en-US" b="1" dirty="0" smtClean="0"/>
              <a:t>이슈사항 등 회의</a:t>
            </a:r>
          </a:p>
        </p:txBody>
      </p:sp>
    </p:spTree>
    <p:extLst>
      <p:ext uri="{BB962C8B-B14F-4D97-AF65-F5344CB8AC3E}">
        <p14:creationId xmlns="" xmlns:p14="http://schemas.microsoft.com/office/powerpoint/2010/main" val="213588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BB1F688A-EECA-AD4B-9974-52A755017E57}"/>
              </a:ext>
            </a:extLst>
          </p:cNvPr>
          <p:cNvSpPr txBox="1"/>
          <p:nvPr/>
        </p:nvSpPr>
        <p:spPr>
          <a:xfrm>
            <a:off x="377972" y="369097"/>
            <a:ext cx="3494867" cy="646331"/>
          </a:xfrm>
          <a:prstGeom prst="rect">
            <a:avLst/>
          </a:prstGeom>
          <a:noFill/>
        </p:spPr>
        <p:txBody>
          <a:bodyPr wrap="none" rtlCol="0">
            <a:spAutoFit/>
          </a:bodyPr>
          <a:lstStyle/>
          <a:p>
            <a:pPr>
              <a:lnSpc>
                <a:spcPct val="150000"/>
              </a:lnSpc>
            </a:pPr>
            <a:r>
              <a:rPr kumimoji="1" lang="en-US" altLang="ko-KR" sz="2400" b="1" dirty="0" smtClean="0">
                <a:solidFill>
                  <a:srgbClr val="009D4F"/>
                </a:solidFill>
                <a:latin typeface="Noto Sans CJK KR Bold" panose="020B0500000000000000" pitchFamily="34" charset="-128"/>
                <a:ea typeface="Noto Sans CJK KR Bold" panose="020B0500000000000000" pitchFamily="34" charset="-128"/>
              </a:rPr>
              <a:t>2. </a:t>
            </a:r>
            <a:r>
              <a:rPr kumimoji="1" lang="ko-KR" altLang="en-US" sz="2400" b="1" dirty="0" smtClean="0">
                <a:solidFill>
                  <a:srgbClr val="009D4F"/>
                </a:solidFill>
                <a:latin typeface="Noto Sans CJK KR Bold" panose="020B0500000000000000" pitchFamily="34" charset="-128"/>
                <a:ea typeface="Noto Sans CJK KR Bold" panose="020B0500000000000000" pitchFamily="34" charset="-128"/>
              </a:rPr>
              <a:t>출장보고 및 협의사항 </a:t>
            </a:r>
            <a:endParaRPr kumimoji="1" lang="en-US" altLang="ko-KR" sz="2400" b="1" dirty="0">
              <a:solidFill>
                <a:srgbClr val="009D4F"/>
              </a:solidFill>
              <a:latin typeface="Noto Sans CJK KR Bold" panose="020B0500000000000000" pitchFamily="34" charset="-128"/>
              <a:ea typeface="Noto Sans CJK KR Bold" panose="020B0500000000000000" pitchFamily="34" charset="-128"/>
            </a:endParaRPr>
          </a:p>
        </p:txBody>
      </p:sp>
      <p:sp>
        <p:nvSpPr>
          <p:cNvPr id="9" name="TextBox 8">
            <a:extLst>
              <a:ext uri="{FF2B5EF4-FFF2-40B4-BE49-F238E27FC236}">
                <a16:creationId xmlns="" xmlns:a16="http://schemas.microsoft.com/office/drawing/2014/main" id="{66F1A837-3EF0-CC4C-9E70-66BA9C46692F}"/>
              </a:ext>
            </a:extLst>
          </p:cNvPr>
          <p:cNvSpPr txBox="1"/>
          <p:nvPr/>
        </p:nvSpPr>
        <p:spPr>
          <a:xfrm>
            <a:off x="500795" y="905933"/>
            <a:ext cx="11191672" cy="7158883"/>
          </a:xfrm>
          <a:prstGeom prst="rect">
            <a:avLst/>
          </a:prstGeom>
          <a:noFill/>
        </p:spPr>
        <p:txBody>
          <a:bodyPr wrap="square" rtlCol="0">
            <a:spAutoFit/>
          </a:bodyPr>
          <a:lstStyle/>
          <a:p>
            <a:r>
              <a:rPr lang="en-US" altLang="ko-KR" sz="1600" b="1" dirty="0" smtClean="0"/>
              <a:t>    </a:t>
            </a:r>
          </a:p>
          <a:p>
            <a:r>
              <a:rPr lang="en-US" altLang="ko-KR" sz="1600" b="1" dirty="0" smtClean="0"/>
              <a:t>4. </a:t>
            </a:r>
            <a:r>
              <a:rPr lang="ko-KR" altLang="en-US" sz="1600" b="1" dirty="0" smtClean="0"/>
              <a:t>개발 및 테스트 방법</a:t>
            </a:r>
            <a:endParaRPr lang="en-US" altLang="ko-KR" sz="1600" b="1" dirty="0" smtClean="0"/>
          </a:p>
          <a:p>
            <a:r>
              <a:rPr lang="en-US" altLang="ko-KR" sz="1600" b="1" dirty="0" smtClean="0"/>
              <a:t>     </a:t>
            </a:r>
          </a:p>
          <a:p>
            <a:r>
              <a:rPr lang="en-US" altLang="ko-KR" sz="1600" b="1" dirty="0" smtClean="0"/>
              <a:t>    </a:t>
            </a:r>
            <a:r>
              <a:rPr lang="ko-KR" altLang="en-US" sz="1600" b="1" dirty="0" smtClean="0"/>
              <a:t>개발환경 공유</a:t>
            </a:r>
            <a:r>
              <a:rPr lang="en-US" altLang="ko-KR" sz="1600" b="1" dirty="0" smtClean="0"/>
              <a:t>(</a:t>
            </a:r>
            <a:r>
              <a:rPr lang="ko-KR" altLang="en-US" sz="1600" b="1" dirty="0" smtClean="0"/>
              <a:t>필요 프로그램 및 버전</a:t>
            </a:r>
            <a:r>
              <a:rPr lang="en-US" altLang="ko-KR" sz="1600" b="1" dirty="0" smtClean="0"/>
              <a:t>)</a:t>
            </a:r>
          </a:p>
          <a:p>
            <a:r>
              <a:rPr lang="en-US" altLang="ko-KR" sz="1600" b="1" dirty="0" smtClean="0"/>
              <a:t>     </a:t>
            </a:r>
          </a:p>
          <a:p>
            <a:r>
              <a:rPr lang="en-US" altLang="ko-KR" sz="1600" b="1" dirty="0" smtClean="0"/>
              <a:t>    </a:t>
            </a:r>
            <a:r>
              <a:rPr lang="ko-KR" altLang="en-US" sz="1600" b="1" dirty="0" err="1" smtClean="0"/>
              <a:t>협업툴</a:t>
            </a:r>
            <a:r>
              <a:rPr lang="ko-KR" altLang="en-US" sz="1600" b="1" dirty="0" smtClean="0"/>
              <a:t> </a:t>
            </a:r>
            <a:r>
              <a:rPr lang="en-US" altLang="ko-KR" sz="1600" b="1" dirty="0" smtClean="0"/>
              <a:t>: SVN</a:t>
            </a:r>
          </a:p>
          <a:p>
            <a:r>
              <a:rPr lang="ko-KR" altLang="en-US" sz="1600" b="1" dirty="0" smtClean="0"/>
              <a:t>    </a:t>
            </a:r>
            <a:endParaRPr lang="en-US" altLang="ko-KR" sz="1600" b="1" dirty="0" smtClean="0"/>
          </a:p>
          <a:p>
            <a:r>
              <a:rPr lang="en-US" altLang="ko-KR" sz="1600" b="1" dirty="0" smtClean="0"/>
              <a:t>    </a:t>
            </a:r>
            <a:r>
              <a:rPr lang="ko-KR" altLang="en-US" sz="1600" b="1" dirty="0" smtClean="0"/>
              <a:t>테스트 목록에 따른 테스트 수행</a:t>
            </a:r>
            <a:br>
              <a:rPr lang="ko-KR" altLang="en-US" sz="1600" b="1" dirty="0" smtClean="0"/>
            </a:br>
            <a:r>
              <a:rPr lang="ko-KR" altLang="en-US" sz="1600" b="1" dirty="0" smtClean="0"/>
              <a:t>    </a:t>
            </a:r>
            <a:endParaRPr lang="en-US" altLang="ko-KR" sz="1600" b="1" dirty="0" smtClean="0"/>
          </a:p>
          <a:p>
            <a:r>
              <a:rPr lang="en-US" altLang="ko-KR" sz="1600" b="1" dirty="0" smtClean="0"/>
              <a:t>    (</a:t>
            </a:r>
            <a:r>
              <a:rPr lang="ko-KR" altLang="en-US" sz="1600" b="1" dirty="0" smtClean="0"/>
              <a:t>테스트 목록 제공</a:t>
            </a:r>
            <a:r>
              <a:rPr lang="en-US" altLang="ko-KR" sz="1600" b="1" dirty="0" smtClean="0"/>
              <a:t>: </a:t>
            </a:r>
            <a:r>
              <a:rPr lang="ko-KR" altLang="en-US" sz="1600" b="1" dirty="0" err="1" smtClean="0"/>
              <a:t>건솔루션</a:t>
            </a:r>
            <a:r>
              <a:rPr lang="ko-KR" altLang="en-US" sz="1600" b="1" dirty="0" smtClean="0"/>
              <a:t> 담당자</a:t>
            </a:r>
            <a:r>
              <a:rPr lang="en-US" altLang="ko-KR" sz="1600" b="1" dirty="0" smtClean="0"/>
              <a:t>, </a:t>
            </a:r>
            <a:r>
              <a:rPr lang="ko-KR" altLang="en-US" sz="1600" b="1" dirty="0" smtClean="0"/>
              <a:t>테스트 수행</a:t>
            </a:r>
            <a:r>
              <a:rPr lang="en-US" altLang="ko-KR" sz="1600" b="1" dirty="0" smtClean="0"/>
              <a:t>: </a:t>
            </a:r>
            <a:r>
              <a:rPr lang="ko-KR" altLang="en-US" sz="1600" b="1" dirty="0" smtClean="0"/>
              <a:t>한양대학교 담당자</a:t>
            </a:r>
            <a:r>
              <a:rPr lang="en-US" altLang="ko-KR" sz="1600" b="1" dirty="0" smtClean="0"/>
              <a:t>, </a:t>
            </a:r>
            <a:r>
              <a:rPr lang="ko-KR" altLang="en-US" sz="1600" b="1" dirty="0" err="1" smtClean="0"/>
              <a:t>건솔루션</a:t>
            </a:r>
            <a:r>
              <a:rPr lang="ko-KR" altLang="en-US" sz="1600" b="1" dirty="0" smtClean="0"/>
              <a:t> 담당자</a:t>
            </a:r>
            <a:r>
              <a:rPr lang="en-US" altLang="ko-KR" sz="1600" b="1" dirty="0" smtClean="0"/>
              <a:t>)</a:t>
            </a:r>
          </a:p>
          <a:p>
            <a:endParaRPr lang="en-US" altLang="ko-KR" sz="1600" b="1" dirty="0" smtClean="0"/>
          </a:p>
          <a:p>
            <a:endParaRPr lang="en-US" altLang="ko-KR" sz="1600" b="1" dirty="0" smtClean="0"/>
          </a:p>
          <a:p>
            <a:endParaRPr lang="en-US" altLang="ko-KR" sz="1600" b="1" dirty="0" smtClean="0"/>
          </a:p>
          <a:p>
            <a:r>
              <a:rPr lang="en-US" altLang="ko-KR" sz="1600" b="1" dirty="0" smtClean="0"/>
              <a:t>5. </a:t>
            </a:r>
            <a:r>
              <a:rPr lang="ko-KR" altLang="en-US" sz="1600" b="1" dirty="0" smtClean="0"/>
              <a:t>수정요구사항</a:t>
            </a:r>
            <a:r>
              <a:rPr lang="en-US" altLang="ko-KR" sz="1600" b="1" dirty="0" smtClean="0"/>
              <a:t>(</a:t>
            </a:r>
            <a:r>
              <a:rPr lang="ko-KR" altLang="en-US" sz="1600" b="1" dirty="0" smtClean="0"/>
              <a:t>사후관리</a:t>
            </a:r>
            <a:r>
              <a:rPr lang="en-US" altLang="ko-KR" sz="1600" b="1" dirty="0" smtClean="0"/>
              <a:t>)</a:t>
            </a:r>
            <a:br>
              <a:rPr lang="en-US" altLang="ko-KR" sz="1600" b="1" dirty="0" smtClean="0"/>
            </a:br>
            <a:r>
              <a:rPr lang="en-US" altLang="ko-KR" sz="1600" b="1" dirty="0" smtClean="0"/>
              <a:t> </a:t>
            </a:r>
          </a:p>
          <a:p>
            <a:r>
              <a:rPr lang="en-US" altLang="ko-KR" sz="1600" b="1" dirty="0" smtClean="0"/>
              <a:t>    - </a:t>
            </a:r>
            <a:r>
              <a:rPr lang="ko-KR" altLang="en-US" sz="1600" b="1" dirty="0" smtClean="0"/>
              <a:t>업무 종료 후에도 수정사항 및 추가사항 발생 시  조치</a:t>
            </a:r>
          </a:p>
          <a:p>
            <a:r>
              <a:rPr lang="ko-KR" altLang="en-US" sz="1600" dirty="0" smtClean="0"/>
              <a:t> </a:t>
            </a:r>
          </a:p>
          <a:p>
            <a:pPr marL="514350" indent="-514350">
              <a:lnSpc>
                <a:spcPct val="130000"/>
              </a:lnSpc>
            </a:pPr>
            <a:endParaRPr kumimoji="1" lang="en-US" altLang="ko-KR" sz="16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buAutoNum type="arabicPeriod"/>
            </a:pPr>
            <a:endParaRPr kumimoji="1" lang="en-US" altLang="ko-KR" sz="16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buAutoNum type="arabicPeriod"/>
            </a:pPr>
            <a:endParaRPr kumimoji="1" lang="en-US" altLang="ko-KR" sz="16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p:txBody>
      </p:sp>
    </p:spTree>
    <p:extLst>
      <p:ext uri="{BB962C8B-B14F-4D97-AF65-F5344CB8AC3E}">
        <p14:creationId xmlns="" xmlns:p14="http://schemas.microsoft.com/office/powerpoint/2010/main" val="110023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BB1F688A-EECA-AD4B-9974-52A755017E57}"/>
              </a:ext>
            </a:extLst>
          </p:cNvPr>
          <p:cNvSpPr txBox="1"/>
          <p:nvPr/>
        </p:nvSpPr>
        <p:spPr>
          <a:xfrm>
            <a:off x="377972" y="369097"/>
            <a:ext cx="2401619" cy="646331"/>
          </a:xfrm>
          <a:prstGeom prst="rect">
            <a:avLst/>
          </a:prstGeom>
          <a:noFill/>
        </p:spPr>
        <p:txBody>
          <a:bodyPr wrap="none" rtlCol="0">
            <a:spAutoFit/>
          </a:bodyPr>
          <a:lstStyle/>
          <a:p>
            <a:pPr>
              <a:lnSpc>
                <a:spcPct val="150000"/>
              </a:lnSpc>
            </a:pPr>
            <a:r>
              <a:rPr kumimoji="1" lang="en-US" altLang="ko-KR" sz="2400" b="1" dirty="0" smtClean="0">
                <a:solidFill>
                  <a:srgbClr val="009D4F"/>
                </a:solidFill>
                <a:latin typeface="Noto Sans CJK KR Bold" panose="020B0500000000000000" pitchFamily="34" charset="-128"/>
                <a:ea typeface="Noto Sans CJK KR Bold" panose="020B0500000000000000" pitchFamily="34" charset="-128"/>
              </a:rPr>
              <a:t>2. </a:t>
            </a:r>
            <a:r>
              <a:rPr kumimoji="1" lang="ko-KR" altLang="en-US" sz="2400" b="1" dirty="0" smtClean="0">
                <a:solidFill>
                  <a:srgbClr val="009D4F"/>
                </a:solidFill>
                <a:latin typeface="Noto Sans CJK KR Bold" panose="020B0500000000000000" pitchFamily="34" charset="-128"/>
                <a:ea typeface="Noto Sans CJK KR Bold" panose="020B0500000000000000" pitchFamily="34" charset="-128"/>
              </a:rPr>
              <a:t>인사관련 보고</a:t>
            </a:r>
            <a:endParaRPr kumimoji="1" lang="en-US" altLang="ko-KR" sz="2400" b="1" dirty="0">
              <a:solidFill>
                <a:srgbClr val="009D4F"/>
              </a:solidFill>
              <a:latin typeface="Noto Sans CJK KR Bold" panose="020B0500000000000000" pitchFamily="34" charset="-128"/>
              <a:ea typeface="Noto Sans CJK KR Bold" panose="020B0500000000000000" pitchFamily="34" charset="-128"/>
            </a:endParaRPr>
          </a:p>
        </p:txBody>
      </p:sp>
      <p:sp>
        <p:nvSpPr>
          <p:cNvPr id="5" name="TextBox 4">
            <a:extLst>
              <a:ext uri="{FF2B5EF4-FFF2-40B4-BE49-F238E27FC236}">
                <a16:creationId xmlns="" xmlns:a16="http://schemas.microsoft.com/office/drawing/2014/main" id="{66F1A837-3EF0-CC4C-9E70-66BA9C46692F}"/>
              </a:ext>
            </a:extLst>
          </p:cNvPr>
          <p:cNvSpPr txBox="1"/>
          <p:nvPr/>
        </p:nvSpPr>
        <p:spPr>
          <a:xfrm>
            <a:off x="627795" y="1456267"/>
            <a:ext cx="10533384" cy="4413516"/>
          </a:xfrm>
          <a:prstGeom prst="rect">
            <a:avLst/>
          </a:prstGeom>
          <a:noFill/>
        </p:spPr>
        <p:txBody>
          <a:bodyPr wrap="square" rtlCol="0">
            <a:spAutoFit/>
          </a:bodyPr>
          <a:lstStyle/>
          <a:p>
            <a:pPr marL="514350" indent="-514350">
              <a:lnSpc>
                <a:spcPct val="130000"/>
              </a:lnSpc>
            </a:pPr>
            <a:r>
              <a:rPr kumimoji="1" lang="ko-KR" altLang="en-US"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팀장 </a:t>
            </a: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 </a:t>
            </a:r>
            <a:r>
              <a:rPr kumimoji="1" lang="ko-KR" altLang="en-US"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서승훈</a:t>
            </a: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r>
              <a:rPr kumimoji="1" lang="ko-KR" altLang="en-US"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주임 </a:t>
            </a: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 </a:t>
            </a:r>
            <a:r>
              <a:rPr kumimoji="1" lang="ko-KR" altLang="en-US"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이지화</a:t>
            </a: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a:t>
            </a:r>
          </a:p>
          <a:p>
            <a:pPr marL="514350" indent="-514350">
              <a:lnSpc>
                <a:spcPct val="130000"/>
              </a:lnSpc>
            </a:pP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a:t>
            </a:r>
          </a:p>
          <a:p>
            <a:pPr marL="514350" indent="-514350">
              <a:lnSpc>
                <a:spcPct val="130000"/>
              </a:lnSpc>
            </a:pP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endParaRPr kumimoji="1" lang="en-US" altLang="ko-KR" sz="2400" b="1" dirty="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p:txBody>
      </p:sp>
      <p:cxnSp>
        <p:nvCxnSpPr>
          <p:cNvPr id="7" name="직선 연결선 6"/>
          <p:cNvCxnSpPr/>
          <p:nvPr/>
        </p:nvCxnSpPr>
        <p:spPr>
          <a:xfrm>
            <a:off x="1413933" y="3649133"/>
            <a:ext cx="762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1413933" y="4622800"/>
            <a:ext cx="762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rot="5400000">
            <a:off x="1689100" y="4135966"/>
            <a:ext cx="97366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176729" y="4157135"/>
            <a:ext cx="252227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4699003" y="3547533"/>
            <a:ext cx="5190064" cy="20235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ko-KR" altLang="en-US" dirty="0" smtClean="0">
                <a:solidFill>
                  <a:schemeClr val="tx1"/>
                </a:solidFill>
              </a:rPr>
              <a:t>윤종완 교수님께 문의</a:t>
            </a:r>
            <a:endParaRPr lang="en-US" altLang="ko-KR" dirty="0" smtClean="0">
              <a:solidFill>
                <a:schemeClr val="tx1"/>
              </a:solidFill>
            </a:endParaRPr>
          </a:p>
          <a:p>
            <a:pPr algn="just"/>
            <a:r>
              <a:rPr lang="ko-KR" altLang="en-US" dirty="0" err="1" smtClean="0">
                <a:solidFill>
                  <a:schemeClr val="tx1"/>
                </a:solidFill>
              </a:rPr>
              <a:t>디자인대에서</a:t>
            </a:r>
            <a:r>
              <a:rPr lang="ko-KR" altLang="en-US" dirty="0" smtClean="0">
                <a:solidFill>
                  <a:schemeClr val="tx1"/>
                </a:solidFill>
              </a:rPr>
              <a:t> </a:t>
            </a:r>
            <a:r>
              <a:rPr lang="en-US" altLang="ko-KR" dirty="0" smtClean="0">
                <a:solidFill>
                  <a:schemeClr val="tx1"/>
                </a:solidFill>
              </a:rPr>
              <a:t>Unity</a:t>
            </a:r>
            <a:r>
              <a:rPr lang="ko-KR" altLang="en-US" dirty="0" smtClean="0">
                <a:solidFill>
                  <a:schemeClr val="tx1"/>
                </a:solidFill>
              </a:rPr>
              <a:t>를 할 수 있는 </a:t>
            </a:r>
            <a:r>
              <a:rPr lang="en-US" altLang="ko-KR" dirty="0" smtClean="0">
                <a:solidFill>
                  <a:schemeClr val="tx1"/>
                </a:solidFill>
              </a:rPr>
              <a:t>2</a:t>
            </a:r>
            <a:r>
              <a:rPr lang="ko-KR" altLang="en-US" dirty="0" smtClean="0">
                <a:solidFill>
                  <a:schemeClr val="tx1"/>
                </a:solidFill>
              </a:rPr>
              <a:t>명을 추천해줄 예정</a:t>
            </a:r>
            <a:r>
              <a:rPr lang="en-US" altLang="ko-KR" dirty="0" smtClean="0">
                <a:solidFill>
                  <a:schemeClr val="tx1"/>
                </a:solidFill>
              </a:rPr>
              <a:t>, </a:t>
            </a:r>
            <a:r>
              <a:rPr lang="ko-KR" altLang="en-US" dirty="0" smtClean="0">
                <a:solidFill>
                  <a:schemeClr val="tx1"/>
                </a:solidFill>
              </a:rPr>
              <a:t>아직 응답</a:t>
            </a:r>
            <a:r>
              <a:rPr lang="en-US" altLang="ko-KR" dirty="0" smtClean="0">
                <a:solidFill>
                  <a:schemeClr val="tx1"/>
                </a:solidFill>
              </a:rPr>
              <a:t>(X)</a:t>
            </a:r>
            <a:endParaRPr lang="ko-KR" altLang="en-US" dirty="0">
              <a:solidFill>
                <a:schemeClr val="tx1"/>
              </a:solidFill>
            </a:endParaRPr>
          </a:p>
        </p:txBody>
      </p:sp>
    </p:spTree>
    <p:extLst>
      <p:ext uri="{BB962C8B-B14F-4D97-AF65-F5344CB8AC3E}">
        <p14:creationId xmlns="" xmlns:p14="http://schemas.microsoft.com/office/powerpoint/2010/main" val="106290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BB1F688A-EECA-AD4B-9974-52A755017E57}"/>
              </a:ext>
            </a:extLst>
          </p:cNvPr>
          <p:cNvSpPr txBox="1"/>
          <p:nvPr/>
        </p:nvSpPr>
        <p:spPr>
          <a:xfrm>
            <a:off x="377972" y="369097"/>
            <a:ext cx="1704313" cy="646331"/>
          </a:xfrm>
          <a:prstGeom prst="rect">
            <a:avLst/>
          </a:prstGeom>
          <a:noFill/>
        </p:spPr>
        <p:txBody>
          <a:bodyPr wrap="none" rtlCol="0">
            <a:spAutoFit/>
          </a:bodyPr>
          <a:lstStyle/>
          <a:p>
            <a:pPr>
              <a:lnSpc>
                <a:spcPct val="150000"/>
              </a:lnSpc>
            </a:pPr>
            <a:r>
              <a:rPr kumimoji="1" lang="en-US" altLang="ko-KR" sz="2400" b="1" dirty="0" smtClean="0">
                <a:solidFill>
                  <a:srgbClr val="009D4F"/>
                </a:solidFill>
                <a:latin typeface="Noto Sans CJK KR Bold" panose="020B0500000000000000" pitchFamily="34" charset="-128"/>
                <a:ea typeface="Noto Sans CJK KR Bold" panose="020B0500000000000000" pitchFamily="34" charset="-128"/>
              </a:rPr>
              <a:t>3. </a:t>
            </a:r>
            <a:r>
              <a:rPr kumimoji="1" lang="ko-KR" altLang="en-US" sz="2400" b="1" dirty="0" err="1" smtClean="0">
                <a:solidFill>
                  <a:srgbClr val="009D4F"/>
                </a:solidFill>
                <a:latin typeface="Noto Sans CJK KR Bold" panose="020B0500000000000000" pitchFamily="34" charset="-128"/>
                <a:ea typeface="Noto Sans CJK KR Bold" panose="020B0500000000000000" pitchFamily="34" charset="-128"/>
              </a:rPr>
              <a:t>향후계</a:t>
            </a:r>
            <a:r>
              <a:rPr kumimoji="1" lang="ko-KR" altLang="en-US" sz="2400" b="1" dirty="0" err="1" smtClean="0">
                <a:solidFill>
                  <a:srgbClr val="009D4F"/>
                </a:solidFill>
                <a:latin typeface="Noto Sans CJK KR Bold" panose="020B0500000000000000" pitchFamily="34" charset="-128"/>
                <a:ea typeface="Noto Sans CJK KR Bold" panose="020B0500000000000000" pitchFamily="34" charset="-128"/>
              </a:rPr>
              <a:t>획</a:t>
            </a:r>
            <a:endParaRPr kumimoji="1" lang="en-US" altLang="ko-KR" sz="2400" b="1" dirty="0">
              <a:solidFill>
                <a:srgbClr val="009D4F"/>
              </a:solidFill>
              <a:latin typeface="Noto Sans CJK KR Bold" panose="020B0500000000000000" pitchFamily="34" charset="-128"/>
              <a:ea typeface="Noto Sans CJK KR Bold" panose="020B0500000000000000" pitchFamily="34" charset="-128"/>
            </a:endParaRPr>
          </a:p>
        </p:txBody>
      </p:sp>
      <p:sp>
        <p:nvSpPr>
          <p:cNvPr id="9" name="TextBox 8">
            <a:extLst>
              <a:ext uri="{FF2B5EF4-FFF2-40B4-BE49-F238E27FC236}">
                <a16:creationId xmlns="" xmlns:a16="http://schemas.microsoft.com/office/drawing/2014/main" id="{66F1A837-3EF0-CC4C-9E70-66BA9C46692F}"/>
              </a:ext>
            </a:extLst>
          </p:cNvPr>
          <p:cNvSpPr txBox="1"/>
          <p:nvPr/>
        </p:nvSpPr>
        <p:spPr>
          <a:xfrm>
            <a:off x="500795" y="1252732"/>
            <a:ext cx="11191672" cy="1852815"/>
          </a:xfrm>
          <a:prstGeom prst="rect">
            <a:avLst/>
          </a:prstGeom>
          <a:noFill/>
        </p:spPr>
        <p:txBody>
          <a:bodyPr wrap="square" rtlCol="0">
            <a:spAutoFit/>
          </a:bodyPr>
          <a:lstStyle/>
          <a:p>
            <a:pPr marL="514350" indent="-514350">
              <a:lnSpc>
                <a:spcPct val="130000"/>
              </a:lnSpc>
              <a:buAutoNum type="arabicPeriod"/>
            </a:pPr>
            <a:r>
              <a:rPr kumimoji="1" lang="ko-KR" altLang="en-US" sz="2400" b="1" dirty="0" err="1"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디자인대</a:t>
            </a:r>
            <a:r>
              <a:rPr kumimoji="1" lang="ko-KR" altLang="en-US"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 </a:t>
            </a: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2</a:t>
            </a:r>
            <a:r>
              <a:rPr kumimoji="1" lang="ko-KR" altLang="en-US"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명 선발 </a:t>
            </a:r>
            <a:r>
              <a:rPr kumimoji="1" lang="ko-KR" altLang="en-US" sz="2400" b="1" dirty="0" err="1"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완료시</a:t>
            </a: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 </a:t>
            </a:r>
            <a:r>
              <a:rPr kumimoji="1" lang="ko-KR" altLang="en-US"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관련 내용 인수인계</a:t>
            </a: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 </a:t>
            </a:r>
            <a:r>
              <a:rPr kumimoji="1" lang="ko-KR" altLang="en-US"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및 보고</a:t>
            </a: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   </a:t>
            </a:r>
          </a:p>
          <a:p>
            <a:pPr marL="514350" indent="-514350">
              <a:lnSpc>
                <a:spcPct val="130000"/>
              </a:lnSpc>
            </a:pP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pP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2</a:t>
            </a:r>
            <a:r>
              <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   </a:t>
            </a:r>
            <a:r>
              <a:rPr kumimoji="1" lang="ko-KR" altLang="en-US" sz="2400" b="1" dirty="0" err="1"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건솔루션</a:t>
            </a:r>
            <a:r>
              <a:rPr kumimoji="1" lang="ko-KR" altLang="en-US"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rPr>
              <a:t> 본사에 가서 교육 수강</a:t>
            </a:r>
            <a:endParaRPr kumimoji="1" lang="en-US" altLang="ko-KR" sz="24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a:p>
            <a:pPr marL="514350" indent="-514350">
              <a:lnSpc>
                <a:spcPct val="130000"/>
              </a:lnSpc>
              <a:buAutoNum type="arabicPeriod" startAt="5"/>
            </a:pPr>
            <a:endParaRPr kumimoji="1" lang="en-US" altLang="ko-KR" sz="1600" b="1" dirty="0" smtClean="0">
              <a:solidFill>
                <a:schemeClr val="tx1">
                  <a:lumMod val="85000"/>
                  <a:lumOff val="15000"/>
                </a:schemeClr>
              </a:solidFill>
              <a:latin typeface="Noto Sans CJK KR DemiLight" panose="020B0400000000000000" pitchFamily="34" charset="-128"/>
              <a:ea typeface="Noto Sans CJK KR DemiLight" panose="020B0400000000000000" pitchFamily="34" charset="-128"/>
            </a:endParaRPr>
          </a:p>
        </p:txBody>
      </p:sp>
    </p:spTree>
    <p:extLst>
      <p:ext uri="{BB962C8B-B14F-4D97-AF65-F5344CB8AC3E}">
        <p14:creationId xmlns="" xmlns:p14="http://schemas.microsoft.com/office/powerpoint/2010/main" val="110023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30948" y="574902"/>
            <a:ext cx="4878383" cy="546177"/>
          </a:xfrm>
          <a:prstGeom prst="rect">
            <a:avLst/>
          </a:prstGeom>
        </p:spPr>
        <p:txBody>
          <a:bodyPr vert="horz" wrap="square" lIns="0" tIns="6161" rIns="0" bIns="0" rtlCol="0">
            <a:spAutoFit/>
          </a:bodyPr>
          <a:lstStyle/>
          <a:p>
            <a:pPr marL="7701" marR="3081">
              <a:lnSpc>
                <a:spcPct val="101600"/>
              </a:lnSpc>
              <a:spcBef>
                <a:spcPts val="49"/>
              </a:spcBef>
            </a:pPr>
            <a:r>
              <a:rPr sz="697" dirty="0">
                <a:solidFill>
                  <a:srgbClr val="222222"/>
                </a:solidFill>
                <a:latin typeface="Arial"/>
                <a:cs typeface="Arial"/>
              </a:rPr>
              <a:t>CONFIDENTIALITY NOTICE: This document contain confidential information belonging to the sender that is privileged. The  information is intended only for the use of the individual or entity named above. If you are not the intended recipient, you are  hereby notified that any disclosure, copying, distribution, dissemination or the taking of any action in reliance on the  contents of this document is strictly prohibited. If you have received this document in </a:t>
            </a:r>
            <a:r>
              <a:rPr sz="697" spc="-6" dirty="0">
                <a:solidFill>
                  <a:srgbClr val="222222"/>
                </a:solidFill>
                <a:latin typeface="Arial"/>
                <a:cs typeface="Arial"/>
              </a:rPr>
              <a:t>error, </a:t>
            </a:r>
            <a:r>
              <a:rPr sz="697" dirty="0">
                <a:solidFill>
                  <a:srgbClr val="222222"/>
                </a:solidFill>
                <a:latin typeface="Arial"/>
                <a:cs typeface="Arial"/>
              </a:rPr>
              <a:t>please immediately notify the  sender and delete this</a:t>
            </a:r>
            <a:r>
              <a:rPr sz="697" spc="-3" dirty="0">
                <a:solidFill>
                  <a:srgbClr val="222222"/>
                </a:solidFill>
                <a:latin typeface="Arial"/>
                <a:cs typeface="Arial"/>
              </a:rPr>
              <a:t> </a:t>
            </a:r>
            <a:r>
              <a:rPr sz="697" dirty="0">
                <a:solidFill>
                  <a:srgbClr val="222222"/>
                </a:solidFill>
                <a:latin typeface="Arial"/>
                <a:cs typeface="Arial"/>
              </a:rPr>
              <a:t>document.</a:t>
            </a:r>
            <a:endParaRPr sz="697">
              <a:latin typeface="Arial"/>
              <a:cs typeface="Arial"/>
            </a:endParaRPr>
          </a:p>
        </p:txBody>
      </p:sp>
      <p:sp>
        <p:nvSpPr>
          <p:cNvPr id="4" name="object 4"/>
          <p:cNvSpPr txBox="1">
            <a:spLocks noGrp="1"/>
          </p:cNvSpPr>
          <p:nvPr>
            <p:ph type="title"/>
          </p:nvPr>
        </p:nvSpPr>
        <p:spPr>
          <a:xfrm>
            <a:off x="328772" y="208546"/>
            <a:ext cx="3561077" cy="699842"/>
          </a:xfrm>
          <a:prstGeom prst="rect">
            <a:avLst/>
          </a:prstGeom>
        </p:spPr>
        <p:txBody>
          <a:bodyPr vert="horz" wrap="square" lIns="0" tIns="9242" rIns="0" bIns="0" rtlCol="0" anchor="ctr">
            <a:spAutoFit/>
          </a:bodyPr>
          <a:lstStyle/>
          <a:p>
            <a:pPr marL="7701">
              <a:lnSpc>
                <a:spcPct val="100000"/>
              </a:lnSpc>
              <a:spcBef>
                <a:spcPts val="73"/>
              </a:spcBef>
            </a:pPr>
            <a:r>
              <a:rPr spc="6" dirty="0">
                <a:solidFill>
                  <a:srgbClr val="009D4F"/>
                </a:solidFill>
              </a:rPr>
              <a:t>THANK</a:t>
            </a:r>
            <a:r>
              <a:rPr spc="-121" dirty="0">
                <a:solidFill>
                  <a:srgbClr val="009D4F"/>
                </a:solidFill>
              </a:rPr>
              <a:t> </a:t>
            </a:r>
            <a:r>
              <a:rPr spc="6" dirty="0">
                <a:solidFill>
                  <a:srgbClr val="009D4F"/>
                </a:solidFill>
              </a:rPr>
              <a:t>YOU.</a:t>
            </a:r>
          </a:p>
        </p:txBody>
      </p:sp>
      <p:pic>
        <p:nvPicPr>
          <p:cNvPr id="5" name="그림 4" descr="텍스트, 표지판, 어두운이(가) 표시된 사진&#10;&#10;자동 생성된 설명">
            <a:extLst>
              <a:ext uri="{FF2B5EF4-FFF2-40B4-BE49-F238E27FC236}">
                <a16:creationId xmlns="" xmlns:a16="http://schemas.microsoft.com/office/drawing/2014/main" id="{99DB973B-8F31-454D-965E-8D3C8A77EF2C}"/>
              </a:ext>
            </a:extLst>
          </p:cNvPr>
          <p:cNvPicPr>
            <a:picLocks noChangeAspect="1"/>
          </p:cNvPicPr>
          <p:nvPr/>
        </p:nvPicPr>
        <p:blipFill>
          <a:blip r:embed="rId2"/>
          <a:stretch>
            <a:fillRect/>
          </a:stretch>
        </p:blipFill>
        <p:spPr>
          <a:xfrm>
            <a:off x="10162095" y="5813800"/>
            <a:ext cx="2020478" cy="1063054"/>
          </a:xfrm>
          <a:prstGeom prst="rect">
            <a:avLst/>
          </a:prstGeom>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5271</TotalTime>
  <Words>227</Words>
  <Application>Microsoft Office PowerPoint</Application>
  <PresentationFormat>사용자 지정</PresentationFormat>
  <Paragraphs>64</Paragraphs>
  <Slides>8</Slides>
  <Notes>0</Notes>
  <HiddenSlides>0</HiddenSlides>
  <MMClips>0</MMClips>
  <ScaleCrop>false</ScaleCrop>
  <HeadingPairs>
    <vt:vector size="4" baseType="variant">
      <vt:variant>
        <vt:lpstr>테마</vt:lpstr>
      </vt:variant>
      <vt:variant>
        <vt:i4>1</vt:i4>
      </vt:variant>
      <vt:variant>
        <vt:lpstr>슬라이드 제목</vt:lpstr>
      </vt:variant>
      <vt:variant>
        <vt:i4>8</vt:i4>
      </vt:variant>
    </vt:vector>
  </HeadingPairs>
  <TitlesOfParts>
    <vt:vector size="9" baseType="lpstr">
      <vt:lpstr>Office 테마</vt:lpstr>
      <vt:lpstr>슬라이드 1</vt:lpstr>
      <vt:lpstr>슬라이드 2</vt:lpstr>
      <vt:lpstr>슬라이드 3</vt:lpstr>
      <vt:lpstr>슬라이드 4</vt:lpstr>
      <vt:lpstr>슬라이드 5</vt:lpstr>
      <vt:lpstr>슬라이드 6</vt:lpstr>
      <vt:lpstr>슬라이드 7</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아림</dc:creator>
  <cp:lastModifiedBy>cailab</cp:lastModifiedBy>
  <cp:revision>215</cp:revision>
  <dcterms:created xsi:type="dcterms:W3CDTF">2020-12-21T03:06:12Z</dcterms:created>
  <dcterms:modified xsi:type="dcterms:W3CDTF">2022-05-06T12:02:37Z</dcterms:modified>
</cp:coreProperties>
</file>