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godLTJ9aWY6u6TERxRM3Oa+1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ECA1A5-5D7D-435D-B757-81B17E536820}">
  <a:tblStyle styleId="{61ECA1A5-5D7D-435D-B757-81B17E53682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bg>
      <p:bgPr>
        <a:solidFill>
          <a:srgbClr val="F2F2F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bg>
      <p:bgPr>
        <a:solidFill>
          <a:srgbClr val="F2F2F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bg>
      <p:bgPr>
        <a:solidFill>
          <a:srgbClr val="F2F2F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bg>
      <p:bgPr>
        <a:solidFill>
          <a:srgbClr val="F2F2F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bg>
      <p:bgPr>
        <a:solidFill>
          <a:srgbClr val="F2F2F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bg>
      <p:bgPr>
        <a:solidFill>
          <a:srgbClr val="F2F2F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bg>
      <p:bgPr>
        <a:solidFill>
          <a:srgbClr val="F2F2F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rgbClr val="F2F2F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bg>
      <p:bgPr>
        <a:solidFill>
          <a:srgbClr val="F2F2F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bg>
      <p:bgPr>
        <a:solidFill>
          <a:srgbClr val="F2F2F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테이블, 검은색, 앉아있는, 램프이(가) 표시된 사진&#10;&#10;자동 생성된 설명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4380" y="136525"/>
            <a:ext cx="1979420" cy="13572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>
            <a:off x="4458363" y="1484405"/>
            <a:ext cx="3275273" cy="5068922"/>
            <a:chOff x="4337107" y="1484405"/>
            <a:chExt cx="3275273" cy="5068922"/>
          </a:xfrm>
        </p:grpSpPr>
        <p:sp>
          <p:nvSpPr>
            <p:cNvPr id="91" name="Google Shape;91;p1"/>
            <p:cNvSpPr txBox="1"/>
            <p:nvPr/>
          </p:nvSpPr>
          <p:spPr>
            <a:xfrm>
              <a:off x="4951996" y="6159373"/>
              <a:ext cx="2045491" cy="3939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2022-04-29</a:t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4337107" y="1484405"/>
              <a:ext cx="32752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2022 CAI Lab Meeting</a:t>
              </a:r>
              <a:endParaRPr/>
            </a:p>
          </p:txBody>
        </p:sp>
        <p:grpSp>
          <p:nvGrpSpPr>
            <p:cNvPr id="93" name="Google Shape;93;p1"/>
            <p:cNvGrpSpPr/>
            <p:nvPr/>
          </p:nvGrpSpPr>
          <p:grpSpPr>
            <a:xfrm>
              <a:off x="4337108" y="1769323"/>
              <a:ext cx="3275272" cy="88579"/>
              <a:chOff x="4337108" y="1769323"/>
              <a:chExt cx="3275272" cy="88579"/>
            </a:xfrm>
          </p:grpSpPr>
          <p:cxnSp>
            <p:nvCxnSpPr>
              <p:cNvPr id="94" name="Google Shape;94;p1"/>
              <p:cNvCxnSpPr/>
              <p:nvPr/>
            </p:nvCxnSpPr>
            <p:spPr>
              <a:xfrm>
                <a:off x="4337108" y="1817467"/>
                <a:ext cx="3275272" cy="0"/>
              </a:xfrm>
              <a:prstGeom prst="straightConnector1">
                <a:avLst/>
              </a:prstGeom>
              <a:solidFill>
                <a:srgbClr val="1F3864">
                  <a:alpha val="69803"/>
                </a:srgbClr>
              </a:solidFill>
              <a:ln cap="flat" cmpd="sng" w="381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sp>
            <p:nvSpPr>
              <p:cNvPr id="95" name="Google Shape;95;p1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6978669" y="1812183"/>
                <a:ext cx="633711" cy="4571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97;p1"/>
          <p:cNvSpPr txBox="1"/>
          <p:nvPr/>
        </p:nvSpPr>
        <p:spPr>
          <a:xfrm>
            <a:off x="-46721" y="2105561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CAI LAB 미팅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자연어 처리 &amp; 비전 검사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676901" y="4658096"/>
            <a:ext cx="4838192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자연어 처리 : 김준범 유승환 김태준 석사과정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이영민 학부연구생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비전 검사 : 김준범 전재훈 서승훈 홍성우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테이블, 검은색, 앉아있는, 램프이(가) 표시된 사진&#10;&#10;자동 생성된 설명"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4380" y="136525"/>
            <a:ext cx="1979420" cy="13572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2"/>
          <p:cNvGrpSpPr/>
          <p:nvPr/>
        </p:nvGrpSpPr>
        <p:grpSpPr>
          <a:xfrm>
            <a:off x="4431293" y="2540066"/>
            <a:ext cx="3329413" cy="388646"/>
            <a:chOff x="4337108" y="1469256"/>
            <a:chExt cx="3329413" cy="388646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4391249" y="1469256"/>
              <a:ext cx="32752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2022 CAI Lab Meeting</a:t>
              </a:r>
              <a:endParaRPr/>
            </a:p>
          </p:txBody>
        </p:sp>
        <p:grpSp>
          <p:nvGrpSpPr>
            <p:cNvPr id="107" name="Google Shape;107;p2"/>
            <p:cNvGrpSpPr/>
            <p:nvPr/>
          </p:nvGrpSpPr>
          <p:grpSpPr>
            <a:xfrm>
              <a:off x="4337108" y="1769323"/>
              <a:ext cx="3275272" cy="88579"/>
              <a:chOff x="4337108" y="1769323"/>
              <a:chExt cx="3275272" cy="88579"/>
            </a:xfrm>
          </p:grpSpPr>
          <p:cxnSp>
            <p:nvCxnSpPr>
              <p:cNvPr id="108" name="Google Shape;108;p2"/>
              <p:cNvCxnSpPr/>
              <p:nvPr/>
            </p:nvCxnSpPr>
            <p:spPr>
              <a:xfrm>
                <a:off x="4337108" y="1817467"/>
                <a:ext cx="3275272" cy="0"/>
              </a:xfrm>
              <a:prstGeom prst="straightConnector1">
                <a:avLst/>
              </a:prstGeom>
              <a:solidFill>
                <a:srgbClr val="1F3864">
                  <a:alpha val="69803"/>
                </a:srgbClr>
              </a:solidFill>
              <a:ln cap="flat" cmpd="sng" w="381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sp>
            <p:nvSpPr>
              <p:cNvPr id="109" name="Google Shape;109;p2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6978669" y="1812183"/>
                <a:ext cx="633711" cy="4571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" name="Google Shape;111;p2"/>
          <p:cNvSpPr txBox="1"/>
          <p:nvPr/>
        </p:nvSpPr>
        <p:spPr>
          <a:xfrm>
            <a:off x="0" y="3105834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자연어 처리 연구 진행 상황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테이블, 검은색, 앉아있는, 램프이(가) 표시된 사진&#10;&#10;자동 생성된 설명"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4380" y="136525"/>
            <a:ext cx="1979420" cy="13572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3"/>
          <p:cNvGrpSpPr/>
          <p:nvPr/>
        </p:nvGrpSpPr>
        <p:grpSpPr>
          <a:xfrm>
            <a:off x="4431293" y="2540066"/>
            <a:ext cx="3329413" cy="388646"/>
            <a:chOff x="4337108" y="1469256"/>
            <a:chExt cx="3329413" cy="388646"/>
          </a:xfrm>
        </p:grpSpPr>
        <p:sp>
          <p:nvSpPr>
            <p:cNvPr id="119" name="Google Shape;119;p3"/>
            <p:cNvSpPr txBox="1"/>
            <p:nvPr/>
          </p:nvSpPr>
          <p:spPr>
            <a:xfrm>
              <a:off x="4391249" y="1469256"/>
              <a:ext cx="32752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2022 CAI Lab Meeting</a:t>
              </a:r>
              <a:endParaRPr/>
            </a:p>
          </p:txBody>
        </p:sp>
        <p:grpSp>
          <p:nvGrpSpPr>
            <p:cNvPr id="120" name="Google Shape;120;p3"/>
            <p:cNvGrpSpPr/>
            <p:nvPr/>
          </p:nvGrpSpPr>
          <p:grpSpPr>
            <a:xfrm>
              <a:off x="4337108" y="1769323"/>
              <a:ext cx="3275272" cy="88579"/>
              <a:chOff x="4337108" y="1769323"/>
              <a:chExt cx="3275272" cy="88579"/>
            </a:xfrm>
          </p:grpSpPr>
          <p:cxnSp>
            <p:nvCxnSpPr>
              <p:cNvPr id="121" name="Google Shape;121;p3"/>
              <p:cNvCxnSpPr/>
              <p:nvPr/>
            </p:nvCxnSpPr>
            <p:spPr>
              <a:xfrm>
                <a:off x="4337108" y="1817467"/>
                <a:ext cx="3275272" cy="0"/>
              </a:xfrm>
              <a:prstGeom prst="straightConnector1">
                <a:avLst/>
              </a:prstGeom>
              <a:solidFill>
                <a:srgbClr val="1F3864">
                  <a:alpha val="69803"/>
                </a:srgbClr>
              </a:solidFill>
              <a:ln cap="flat" cmpd="sng" w="381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sp>
            <p:nvSpPr>
              <p:cNvPr id="122" name="Google Shape;122;p3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978669" y="1812183"/>
                <a:ext cx="633711" cy="4571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Google Shape;124;p3"/>
          <p:cNvSpPr txBox="1"/>
          <p:nvPr/>
        </p:nvSpPr>
        <p:spPr>
          <a:xfrm>
            <a:off x="0" y="3105834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비전 검사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4"/>
          <p:cNvCxnSpPr/>
          <p:nvPr/>
        </p:nvCxnSpPr>
        <p:spPr>
          <a:xfrm>
            <a:off x="248116" y="1132980"/>
            <a:ext cx="5183576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159192" y="599909"/>
            <a:ext cx="8500392" cy="54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금주 진행 상황</a:t>
            </a:r>
            <a:endParaRPr/>
          </a:p>
        </p:txBody>
      </p:sp>
      <p:grpSp>
        <p:nvGrpSpPr>
          <p:cNvPr id="132" name="Google Shape;132;p4"/>
          <p:cNvGrpSpPr/>
          <p:nvPr/>
        </p:nvGrpSpPr>
        <p:grpSpPr>
          <a:xfrm>
            <a:off x="159192" y="126655"/>
            <a:ext cx="1852488" cy="505017"/>
            <a:chOff x="640080" y="-971550"/>
            <a:chExt cx="1660746" cy="890648"/>
          </a:xfrm>
        </p:grpSpPr>
        <p:sp>
          <p:nvSpPr>
            <p:cNvPr id="133" name="Google Shape;133;p4"/>
            <p:cNvSpPr txBox="1"/>
            <p:nvPr/>
          </p:nvSpPr>
          <p:spPr>
            <a:xfrm>
              <a:off x="682196" y="-884924"/>
              <a:ext cx="1576513" cy="705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Contents 2</a:t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40080" y="-971550"/>
              <a:ext cx="1660746" cy="89064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4"/>
          <p:cNvSpPr txBox="1"/>
          <p:nvPr/>
        </p:nvSpPr>
        <p:spPr>
          <a:xfrm>
            <a:off x="248116" y="1256662"/>
            <a:ext cx="11800450" cy="38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실험 결과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논문 작성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5"/>
          <p:cNvCxnSpPr/>
          <p:nvPr/>
        </p:nvCxnSpPr>
        <p:spPr>
          <a:xfrm>
            <a:off x="248116" y="1132980"/>
            <a:ext cx="5183576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59192" y="599909"/>
            <a:ext cx="8500392" cy="54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실험 결과</a:t>
            </a:r>
            <a:endParaRPr/>
          </a:p>
        </p:txBody>
      </p:sp>
      <p:grpSp>
        <p:nvGrpSpPr>
          <p:cNvPr id="143" name="Google Shape;143;p5"/>
          <p:cNvGrpSpPr/>
          <p:nvPr/>
        </p:nvGrpSpPr>
        <p:grpSpPr>
          <a:xfrm>
            <a:off x="159192" y="126655"/>
            <a:ext cx="1852488" cy="505017"/>
            <a:chOff x="640080" y="-971550"/>
            <a:chExt cx="1660746" cy="890648"/>
          </a:xfrm>
        </p:grpSpPr>
        <p:sp>
          <p:nvSpPr>
            <p:cNvPr id="144" name="Google Shape;144;p5"/>
            <p:cNvSpPr txBox="1"/>
            <p:nvPr/>
          </p:nvSpPr>
          <p:spPr>
            <a:xfrm>
              <a:off x="682196" y="-884924"/>
              <a:ext cx="1576513" cy="705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Contents 2</a:t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640080" y="-971550"/>
              <a:ext cx="1660746" cy="89064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46" name="Google Shape;146;p5"/>
          <p:cNvGraphicFramePr/>
          <p:nvPr/>
        </p:nvGraphicFramePr>
        <p:xfrm>
          <a:off x="2032000" y="22514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{61ECA1A5-5D7D-435D-B757-81B17E536820}</a:tableStyleId>
              </a:tblPr>
              <a:tblGrid>
                <a:gridCol w="2032000"/>
                <a:gridCol w="2032000"/>
                <a:gridCol w="2046850"/>
                <a:gridCol w="2017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변경 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변경 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증감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YOLOv5(nano)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1766623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1317066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449557(25.44)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4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YOLOv5(small)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7025023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5241194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1783829(25.39%)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YOLOv5(medium)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20875359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14565066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6310293(30.22%)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YOLOv5(large)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46143679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33790122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12353557(26.77%)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YOLOv5(Xlarge)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86224543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62833802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23390741(27.13%)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6"/>
          <p:cNvCxnSpPr/>
          <p:nvPr/>
        </p:nvCxnSpPr>
        <p:spPr>
          <a:xfrm>
            <a:off x="248116" y="1132980"/>
            <a:ext cx="5183576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159192" y="599909"/>
            <a:ext cx="8500392" cy="54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실험 결과</a:t>
            </a:r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>
            <a:off x="159192" y="126655"/>
            <a:ext cx="1852488" cy="505017"/>
            <a:chOff x="640080" y="-971550"/>
            <a:chExt cx="1660746" cy="890648"/>
          </a:xfrm>
        </p:grpSpPr>
        <p:sp>
          <p:nvSpPr>
            <p:cNvPr id="155" name="Google Shape;155;p6"/>
            <p:cNvSpPr txBox="1"/>
            <p:nvPr/>
          </p:nvSpPr>
          <p:spPr>
            <a:xfrm>
              <a:off x="682196" y="-884924"/>
              <a:ext cx="1576513" cy="705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Contents 2</a:t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640080" y="-971550"/>
              <a:ext cx="1660746" cy="89064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57" name="Google Shape;157;p6"/>
          <p:cNvGraphicFramePr/>
          <p:nvPr/>
        </p:nvGraphicFramePr>
        <p:xfrm>
          <a:off x="2032000" y="1284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{61ECA1A5-5D7D-435D-B757-81B17E536820}</a:tableStyleId>
              </a:tblPr>
              <a:tblGrid>
                <a:gridCol w="2032000"/>
                <a:gridCol w="2032000"/>
                <a:gridCol w="2046850"/>
                <a:gridCol w="2017150"/>
              </a:tblGrid>
              <a:tr h="36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train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변경 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변경 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증감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YOLOv3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97.31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90.95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-6.36%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YOLOv5(nano)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92.71%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92.16%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-0.55%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YOLOv5(small)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93.42%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94.39%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0.97%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YOLOv5(medium)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93.1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95.32%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2.22%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YOLOv5(large)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94%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YOLOv5(Xlarge)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94.7%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8" name="Google Shape;158;p6"/>
          <p:cNvGraphicFramePr/>
          <p:nvPr/>
        </p:nvGraphicFramePr>
        <p:xfrm>
          <a:off x="2032000" y="39935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{61ECA1A5-5D7D-435D-B757-81B17E536820}</a:tableStyleId>
              </a:tblPr>
              <a:tblGrid>
                <a:gridCol w="2032000"/>
                <a:gridCol w="2032000"/>
                <a:gridCol w="2046850"/>
                <a:gridCol w="2017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변경 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변경 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증감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YOLOv3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81.8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81.00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-0.8%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YOLOv5(nano)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93.2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91.9%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-1.3%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YOLOv5(small)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94.5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91.9%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-2.6%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YOLOv5(medium)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93.2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94%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0.8%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YOLOv5(large)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94%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YOLOv5(Xlarge)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91.2%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7"/>
          <p:cNvCxnSpPr/>
          <p:nvPr/>
        </p:nvCxnSpPr>
        <p:spPr>
          <a:xfrm>
            <a:off x="248116" y="1132980"/>
            <a:ext cx="5183576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159192" y="599909"/>
            <a:ext cx="8500392" cy="54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논문 작성</a:t>
            </a:r>
            <a:endParaRPr/>
          </a:p>
        </p:txBody>
      </p:sp>
      <p:grpSp>
        <p:nvGrpSpPr>
          <p:cNvPr id="166" name="Google Shape;166;p7"/>
          <p:cNvGrpSpPr/>
          <p:nvPr/>
        </p:nvGrpSpPr>
        <p:grpSpPr>
          <a:xfrm>
            <a:off x="159192" y="126655"/>
            <a:ext cx="1852488" cy="505017"/>
            <a:chOff x="640080" y="-971550"/>
            <a:chExt cx="1660746" cy="890648"/>
          </a:xfrm>
        </p:grpSpPr>
        <p:sp>
          <p:nvSpPr>
            <p:cNvPr id="167" name="Google Shape;167;p7"/>
            <p:cNvSpPr txBox="1"/>
            <p:nvPr/>
          </p:nvSpPr>
          <p:spPr>
            <a:xfrm>
              <a:off x="682196" y="-884924"/>
              <a:ext cx="1576513" cy="705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Contents 2</a:t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40080" y="-971550"/>
              <a:ext cx="1660746" cy="89064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7"/>
          <p:cNvSpPr txBox="1"/>
          <p:nvPr/>
        </p:nvSpPr>
        <p:spPr>
          <a:xfrm>
            <a:off x="248116" y="1238495"/>
            <a:ext cx="11800450" cy="977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수와 정확도의 trade off의 방향으로 작성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앞선 결과들을 토대로 결함의 크기에 따른 모델 축소가 가능한 부분을 제시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8"/>
          <p:cNvCxnSpPr/>
          <p:nvPr/>
        </p:nvCxnSpPr>
        <p:spPr>
          <a:xfrm>
            <a:off x="248116" y="1132980"/>
            <a:ext cx="5183576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5" name="Google Shape;17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159192" y="599909"/>
            <a:ext cx="8500392" cy="54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진행 계획</a:t>
            </a:r>
            <a:endParaRPr/>
          </a:p>
        </p:txBody>
      </p:sp>
      <p:grpSp>
        <p:nvGrpSpPr>
          <p:cNvPr id="177" name="Google Shape;177;p8"/>
          <p:cNvGrpSpPr/>
          <p:nvPr/>
        </p:nvGrpSpPr>
        <p:grpSpPr>
          <a:xfrm>
            <a:off x="159192" y="126655"/>
            <a:ext cx="1852488" cy="505017"/>
            <a:chOff x="640080" y="-971550"/>
            <a:chExt cx="1660746" cy="890648"/>
          </a:xfrm>
        </p:grpSpPr>
        <p:sp>
          <p:nvSpPr>
            <p:cNvPr id="178" name="Google Shape;178;p8"/>
            <p:cNvSpPr txBox="1"/>
            <p:nvPr/>
          </p:nvSpPr>
          <p:spPr>
            <a:xfrm>
              <a:off x="682196" y="-884924"/>
              <a:ext cx="1576513" cy="705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Contents 2</a:t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40080" y="-971550"/>
              <a:ext cx="1660746" cy="89064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8"/>
          <p:cNvSpPr txBox="1"/>
          <p:nvPr/>
        </p:nvSpPr>
        <p:spPr>
          <a:xfrm>
            <a:off x="248116" y="1238495"/>
            <a:ext cx="11800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n-US" sz="2000"/>
              <a:t>large, xlarge 모델의 문제점 해결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n-US" sz="2000"/>
              <a:t>예산이랑 논문 작성 문제로 5월 29일에 논문 제출 예정</a:t>
            </a:r>
            <a:endParaRPr b="1" sz="20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- 학회 기간 6월 30일~7월 2일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바둑판식, 하얀색, 빨간색, 싱크이(가) 표시된 사진&#10;&#10;자동 생성된 설명"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4179065" y="2659559"/>
            <a:ext cx="38338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~!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테이블, 검은색, 앉아있는, 램프이(가) 표시된 사진&#10;&#10;자동 생성된 설명" id="188" name="Google Shape;1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4380" y="136525"/>
            <a:ext cx="1979420" cy="1357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2017-11-16T00:50:54Z</dcterms:created>
  <dc:creator>user6616</dc:creator>
</cp:coreProperties>
</file>