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5" r:id="rId2"/>
    <p:sldId id="353" r:id="rId3"/>
    <p:sldId id="381" r:id="rId4"/>
    <p:sldId id="380" r:id="rId5"/>
    <p:sldId id="377" r:id="rId6"/>
    <p:sldId id="382" r:id="rId7"/>
    <p:sldId id="378" r:id="rId8"/>
    <p:sldId id="369" r:id="rId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95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pos="302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orient="horz" pos="1003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4D"/>
    <a:srgbClr val="009D4F"/>
    <a:srgbClr val="2F2F2E"/>
    <a:srgbClr val="E7E7E6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6642"/>
  </p:normalViewPr>
  <p:slideViewPr>
    <p:cSldViewPr snapToGrid="0" snapToObjects="1">
      <p:cViewPr varScale="1">
        <p:scale>
          <a:sx n="71" d="100"/>
          <a:sy n="71" d="100"/>
        </p:scale>
        <p:origin x="82" y="283"/>
      </p:cViewPr>
      <p:guideLst>
        <p:guide orient="horz" pos="2160"/>
        <p:guide pos="3840"/>
        <p:guide pos="1595"/>
        <p:guide pos="7333"/>
        <p:guide orient="horz" pos="4020"/>
        <p:guide orient="horz" pos="278"/>
        <p:guide pos="302"/>
        <p:guide pos="393"/>
        <p:guide orient="horz" pos="1003"/>
        <p:guide orient="horz" pos="663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F2C0-3C9C-7D49-B24A-64CA7C2343A0}" type="datetimeFigureOut">
              <a:rPr kumimoji="1" lang="x-none" altLang="en-US" smtClean="0"/>
              <a:pPr/>
              <a:t>2022-05-13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19D3-84F6-0741-8352-B69EE92CC057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988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D6D92-C733-1642-8A21-5EECDE35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4DE295-A08A-214D-9CBE-5ED378EB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C0D3A-BA10-FC46-9C9F-8A47BED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2022-05-13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E8601-FB8B-9342-AE5B-89A3E04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58E05-17A3-BF45-B0DA-D60B846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D90CD-0454-2C43-94B9-D70BD9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8A2CB1-9A70-A542-8270-D9FCD307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ECFFA-44BE-5742-8DF8-D72529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2022-05-13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A712B-F4A3-9548-8006-8C6A331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572B2-8B03-ED42-831C-7E5F3A7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4269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DB958B-9F52-5047-BA9C-CCD563B56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2964C8-EE40-014B-B029-2F0B840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F3365-A4A2-264C-945A-DCBA1B6E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2022-05-13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C17BB-7479-F74C-8605-96575BD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11452-4FD6-374E-9D80-EE209AA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2121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87" b="1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7701">
              <a:spcBef>
                <a:spcPts val="567"/>
              </a:spcBef>
            </a:pPr>
            <a:r>
              <a:rPr lang="en-US" spc="-24"/>
              <a:t>GUNN</a:t>
            </a:r>
            <a:r>
              <a:rPr lang="en-US" spc="-82"/>
              <a:t> </a:t>
            </a:r>
            <a:r>
              <a:rPr lang="en-US" spc="-39"/>
              <a:t>SOLUTIN</a:t>
            </a:r>
            <a:endParaRPr lang="en-US" spc="-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23104">
              <a:spcBef>
                <a:spcPts val="567"/>
              </a:spcBef>
            </a:pPr>
            <a:fld id="{81D60167-4931-47E6-BA6A-407CBD079E47}" type="slidenum">
              <a:rPr lang="en-US" altLang="ko-KR" spc="-9" smtClean="0"/>
              <a:pPr marL="23104">
                <a:spcBef>
                  <a:spcPts val="567"/>
                </a:spcBef>
              </a:pPr>
              <a:t>‹#›</a:t>
            </a:fld>
            <a:endParaRPr lang="en-US" altLang="ko-KR" spc="-9" dirty="0"/>
          </a:p>
        </p:txBody>
      </p:sp>
    </p:spTree>
    <p:extLst>
      <p:ext uri="{BB962C8B-B14F-4D97-AF65-F5344CB8AC3E}">
        <p14:creationId xmlns:p14="http://schemas.microsoft.com/office/powerpoint/2010/main" val="22327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3328A-F6B8-9340-A6CF-F201493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ED714-468C-514D-AD3B-7F3757A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41514A0-0E2E-BA46-AF02-70942E3A9028}"/>
              </a:ext>
            </a:extLst>
          </p:cNvPr>
          <p:cNvSpPr txBox="1">
            <a:spLocks/>
          </p:cNvSpPr>
          <p:nvPr userDrawn="1"/>
        </p:nvSpPr>
        <p:spPr>
          <a:xfrm>
            <a:off x="380999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©2021 </a:t>
            </a:r>
            <a:r>
              <a:rPr lang="en" altLang="x-non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GUNN Solution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All rights reserved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A1B7307E-0CA1-F649-9850-0C58E51E42FD}"/>
              </a:ext>
            </a:extLst>
          </p:cNvPr>
          <p:cNvSpPr txBox="1">
            <a:spLocks/>
          </p:cNvSpPr>
          <p:nvPr userDrawn="1"/>
        </p:nvSpPr>
        <p:spPr>
          <a:xfrm>
            <a:off x="9543363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LINK UP BE THE BEST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7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4847D-5BB9-3945-B766-0EADB96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BB496-D39C-A348-B1C7-B386FFA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5830F-5288-AD4A-A2E0-37872AD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2022-05-13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BB8B9-4371-B547-9056-9CAD363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FBC5E-9EA0-D242-A86E-C38E64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29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61643-B596-A047-9645-3B031F0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768D8-8CB5-CE49-BE27-1A15A714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824C5-10C8-0440-AFA3-54CAE764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330CA-6D69-E64A-A9AB-C3B9D30E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2022-05-13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4499F5-CB43-7548-AE88-8913897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5C009E-C0C3-4E49-AA09-4315BA8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529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1811D-13C0-7D4D-97E1-55EC89D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C1E064-92DA-D240-923C-9AC3F2ED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46141-444B-2445-AD00-9311E7F8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E916FB-92A2-B049-803C-C91062C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708E14-E7D4-9540-B3AF-3C050AE9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F67C61-BA5F-C94C-8197-B4E5CC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2022-05-13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E93593-D556-414B-870F-070ED2DD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83A9B5-F0BA-4A4D-ADD3-94E5852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0986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47AC5-73FB-784E-8DED-62B507C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2F08E0-3E03-5B48-9DFC-6EAA124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2022-05-13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16769-D995-5C40-89FE-F13720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6A01EA-2EA0-9447-9D9E-05ADEE1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C02455-6981-B74F-8B79-6DF8073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2022-05-13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F68BC3-AA06-B646-85C0-3754C40C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CD303D-6A7D-4645-A406-F22C50CE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661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5B9B3-27DD-734F-883B-BC021AB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9FE82-CCA8-E240-AB65-75A84F90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B8436B-5FE2-1447-9EC3-BEAF9A68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E51C8C-7C12-2245-A863-1244B7A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2022-05-13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2CB7C-D627-9647-8F56-B00CB9A3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74BA3-F423-A34B-8800-A604576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7043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7488A-CB03-5040-B573-DF2A363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2B4E34-4F62-234A-BDDE-E603E5D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842A2-9A9A-9849-98C1-4CF61CDA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0922B-0B9C-2A42-A148-3EF917E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2022-05-13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085D61-3843-A14E-BC5B-F1CF104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EE10E-E2D4-A844-A91F-C47C62D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48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6F955F-3C40-AFD3-DB99-1D7BBA9B9B6D}"/>
              </a:ext>
            </a:extLst>
          </p:cNvPr>
          <p:cNvGrpSpPr/>
          <p:nvPr/>
        </p:nvGrpSpPr>
        <p:grpSpPr>
          <a:xfrm>
            <a:off x="2752582" y="2552411"/>
            <a:ext cx="6686836" cy="1753178"/>
            <a:chOff x="2752582" y="3051973"/>
            <a:chExt cx="6686836" cy="17531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19BB47-7F38-B841-90EA-A4A47147FDAB}"/>
                </a:ext>
              </a:extLst>
            </p:cNvPr>
            <p:cNvSpPr txBox="1"/>
            <p:nvPr/>
          </p:nvSpPr>
          <p:spPr>
            <a:xfrm>
              <a:off x="2752582" y="3051973"/>
              <a:ext cx="66868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50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METAVERSE</a:t>
              </a:r>
              <a:endParaRPr kumimoji="1" lang="x-none" altLang="en-US" sz="50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E0C0EAA-C17C-B910-319A-10CFE79CAA56}"/>
                </a:ext>
              </a:extLst>
            </p:cNvPr>
            <p:cNvGrpSpPr/>
            <p:nvPr/>
          </p:nvGrpSpPr>
          <p:grpSpPr>
            <a:xfrm>
              <a:off x="4098008" y="3940778"/>
              <a:ext cx="3995984" cy="864373"/>
              <a:chOff x="6988628" y="5688891"/>
              <a:chExt cx="4969908" cy="1109080"/>
            </a:xfrm>
          </p:grpSpPr>
          <p:pic>
            <p:nvPicPr>
              <p:cNvPr id="3" name="Picture 4" descr="한양대학교 - 나무위키">
                <a:extLst>
                  <a:ext uri="{FF2B5EF4-FFF2-40B4-BE49-F238E27FC236}">
                    <a16:creationId xmlns:a16="http://schemas.microsoft.com/office/drawing/2014/main" id="{CB018ED8-8E8F-772C-1103-AA96C93C2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8628" y="5688891"/>
                <a:ext cx="1109080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A0D566A1-AF21-73C8-46C4-20913AA4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752" y="5688891"/>
                <a:ext cx="1623601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7D8A18A1-B4B2-C8D4-D8CF-4FEFDACCE6C6}"/>
                  </a:ext>
                </a:extLst>
              </p:cNvPr>
              <p:cNvCxnSpPr/>
              <p:nvPr/>
            </p:nvCxnSpPr>
            <p:spPr>
              <a:xfrm>
                <a:off x="10179698" y="5688891"/>
                <a:ext cx="0" cy="97316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그림 6" descr="텍스트, 표지판, 어두운이(가) 표시된 사진&#10;&#10;자동 생성된 설명">
                <a:extLst>
                  <a:ext uri="{FF2B5EF4-FFF2-40B4-BE49-F238E27FC236}">
                    <a16:creationId xmlns:a16="http://schemas.microsoft.com/office/drawing/2014/main" id="{86C06051-5B01-6602-2822-6BC0E7FA6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58" t="21324" r="8433" b="20821"/>
              <a:stretch/>
            </p:blipFill>
            <p:spPr>
              <a:xfrm>
                <a:off x="10535118" y="5928360"/>
                <a:ext cx="1423418" cy="5429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47A1722-EE0E-2F9A-3CE3-1F731703D4E6}"/>
              </a:ext>
            </a:extLst>
          </p:cNvPr>
          <p:cNvSpPr txBox="1"/>
          <p:nvPr/>
        </p:nvSpPr>
        <p:spPr>
          <a:xfrm>
            <a:off x="6991502" y="5602560"/>
            <a:ext cx="48958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2021137675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2018043381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2015041812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이재성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745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3A531E-0264-474E-80E1-4D6EC51A9F73}"/>
              </a:ext>
            </a:extLst>
          </p:cNvPr>
          <p:cNvSpPr txBox="1"/>
          <p:nvPr/>
        </p:nvSpPr>
        <p:spPr>
          <a:xfrm>
            <a:off x="375388" y="368268"/>
            <a:ext cx="2438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Contents</a:t>
            </a:r>
            <a:endParaRPr kumimoji="1" lang="x-none" altLang="en-US" sz="3000" b="1" dirty="0">
              <a:solidFill>
                <a:srgbClr val="009D4F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3788217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인사 관련 보고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출장 보고 및 협의 사항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진행 사항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 계획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6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558714" cy="589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ko-KR" altLang="en-US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인사 관련 보고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627795" y="1239394"/>
            <a:ext cx="10533384" cy="437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kumimoji="1"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팀장 </a:t>
            </a:r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kumimoji="1"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주임 </a:t>
            </a:r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kumimoji="1"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추가 인원 </a:t>
            </a:r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kumimoji="1"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이재성 </a:t>
            </a:r>
            <a:r>
              <a:rPr kumimoji="1" lang="en-US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kumimoji="1" lang="x-none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2015041812</a:t>
            </a:r>
            <a:r>
              <a:rPr kumimoji="1" lang="en-US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- </a:t>
            </a:r>
            <a:r>
              <a:rPr lang="ko-KR" altLang="en-US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메타버스 </a:t>
            </a:r>
            <a:r>
              <a:rPr lang="ko-KR" altLang="en-US" sz="16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챌린지</a:t>
            </a:r>
            <a:r>
              <a:rPr lang="ko-KR" altLang="en-US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캠프 참여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하였음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</a:t>
            </a:r>
            <a:r>
              <a:rPr lang="ko-KR" altLang="en-US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메타버스 아카데미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다니고 있음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-  </a:t>
            </a:r>
            <a:r>
              <a:rPr lang="ko-KR" altLang="en-US" sz="16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캡스톤</a:t>
            </a:r>
            <a:r>
              <a:rPr lang="ko-KR" altLang="en-US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디자인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 </a:t>
            </a:r>
            <a:r>
              <a:rPr lang="ko-KR" altLang="en-US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메타버스  관련 </a:t>
            </a: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프로젝트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진행 중</a:t>
            </a:r>
            <a:endParaRPr kumimoji="1"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29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377972" y="369097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출장보고 및 협의사항 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499533" y="1161754"/>
            <a:ext cx="11191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 C# </a:t>
            </a:r>
            <a:r>
              <a:rPr lang="ko-KR" altLang="en-US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개발자 분께 관련 사항 인수 인계</a:t>
            </a: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 b="21337"/>
          <a:stretch>
            <a:fillRect/>
          </a:stretch>
        </p:blipFill>
        <p:spPr bwMode="auto">
          <a:xfrm>
            <a:off x="783462" y="3952921"/>
            <a:ext cx="4090014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A303786-1D86-97E5-E38B-BB88EC379A2D}"/>
              </a:ext>
            </a:extLst>
          </p:cNvPr>
          <p:cNvGrpSpPr/>
          <p:nvPr/>
        </p:nvGrpSpPr>
        <p:grpSpPr>
          <a:xfrm>
            <a:off x="783462" y="1726299"/>
            <a:ext cx="10625076" cy="666645"/>
            <a:chOff x="868398" y="2059622"/>
            <a:chExt cx="10625076" cy="666645"/>
          </a:xfrm>
        </p:grpSpPr>
        <p:sp>
          <p:nvSpPr>
            <p:cNvPr id="5" name="Text Box 13">
              <a:extLst>
                <a:ext uri="{FF2B5EF4-FFF2-40B4-BE49-F238E27FC236}">
                  <a16:creationId xmlns:a16="http://schemas.microsoft.com/office/drawing/2014/main" id="{A55FD19C-7269-D9F5-9508-B2F497D2E341}"/>
                </a:ext>
              </a:extLst>
            </p:cNvPr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868398" y="2059622"/>
              <a:ext cx="3240000" cy="666645"/>
            </a:xfrm>
            <a:prstGeom prst="homePlate">
              <a:avLst>
                <a:gd name="adj" fmla="val 38777"/>
              </a:avLst>
            </a:prstGeom>
            <a:solidFill>
              <a:srgbClr val="009D4F"/>
            </a:solidFill>
            <a:ln w="9525" cap="sq" algn="ctr">
              <a:noFill/>
              <a:miter lim="800000"/>
              <a:headEnd/>
              <a:tailEnd/>
            </a:ln>
            <a:effectLst/>
          </p:spPr>
          <p:txBody>
            <a:bodyPr lIns="90000" tIns="44450" rIns="90000" bIns="4445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Arial" charset="0"/>
                </a:rPr>
                <a:t>업무 프로세스</a:t>
              </a:r>
              <a:endPara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Arial" charset="0"/>
              </a:endParaRPr>
            </a:p>
          </p:txBody>
        </p:sp>
        <p:sp>
          <p:nvSpPr>
            <p:cNvPr id="6" name="Text Box 13">
              <a:extLst>
                <a:ext uri="{FF2B5EF4-FFF2-40B4-BE49-F238E27FC236}">
                  <a16:creationId xmlns:a16="http://schemas.microsoft.com/office/drawing/2014/main" id="{A71F6999-5C6D-EA84-EAB4-12EE3A5877E5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560936" y="2059622"/>
              <a:ext cx="3240000" cy="666645"/>
            </a:xfrm>
            <a:prstGeom prst="homePlate">
              <a:avLst>
                <a:gd name="adj" fmla="val 38777"/>
              </a:avLst>
            </a:prstGeom>
            <a:solidFill>
              <a:srgbClr val="009D4F"/>
            </a:solidFill>
            <a:ln w="9525" cap="sq" algn="ctr">
              <a:noFill/>
              <a:miter lim="800000"/>
              <a:headEnd/>
              <a:tailEnd/>
            </a:ln>
            <a:effectLst/>
          </p:spPr>
          <p:txBody>
            <a:bodyPr lIns="90000" tIns="44450" rIns="90000" bIns="4445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Arial" charset="0"/>
                </a:rPr>
                <a:t>건솔루션 프로젝트 구조</a:t>
              </a:r>
              <a:endPara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Arial" charset="0"/>
              </a:endParaRPr>
            </a:p>
          </p:txBody>
        </p:sp>
        <p:sp>
          <p:nvSpPr>
            <p:cNvPr id="7" name="Text Box 13">
              <a:extLst>
                <a:ext uri="{FF2B5EF4-FFF2-40B4-BE49-F238E27FC236}">
                  <a16:creationId xmlns:a16="http://schemas.microsoft.com/office/drawing/2014/main" id="{56AA7FF0-1366-8F6E-AE91-80FF56663358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8253474" y="2059622"/>
              <a:ext cx="3240000" cy="666645"/>
            </a:xfrm>
            <a:prstGeom prst="homePlate">
              <a:avLst>
                <a:gd name="adj" fmla="val 38777"/>
              </a:avLst>
            </a:prstGeom>
            <a:solidFill>
              <a:srgbClr val="009D4F"/>
            </a:solidFill>
            <a:ln w="9525" cap="sq" algn="ctr">
              <a:noFill/>
              <a:miter lim="800000"/>
              <a:headEnd/>
              <a:tailEnd/>
            </a:ln>
            <a:effectLst/>
          </p:spPr>
          <p:txBody>
            <a:bodyPr lIns="90000" tIns="44450" rIns="90000" bIns="4445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ko-KR" dirty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Arial" charset="0"/>
                </a:rPr>
                <a:t>SVN</a:t>
              </a:r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Arial" charset="0"/>
                </a:rPr>
                <a:t> 사용법 및 계정 인수</a:t>
              </a:r>
              <a:endPara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Arial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202479-D571-C57D-C163-58701B6D8052}"/>
              </a:ext>
            </a:extLst>
          </p:cNvPr>
          <p:cNvSpPr txBox="1"/>
          <p:nvPr/>
        </p:nvSpPr>
        <p:spPr>
          <a:xfrm>
            <a:off x="499533" y="3522034"/>
            <a:ext cx="6093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 </a:t>
            </a:r>
            <a:r>
              <a:rPr lang="ko-KR" altLang="en-US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건솔루션에서 하고 있는 일</a:t>
            </a:r>
            <a:endParaRPr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9FE9E-8392-F0A1-C05B-E4E8F3EA6DFA}"/>
              </a:ext>
            </a:extLst>
          </p:cNvPr>
          <p:cNvSpPr txBox="1"/>
          <p:nvPr/>
        </p:nvSpPr>
        <p:spPr>
          <a:xfrm>
            <a:off x="742954" y="2603741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서석종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이사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(1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개월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),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김은우 책임 연구원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(2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주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23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377972" y="369097"/>
            <a:ext cx="1854995" cy="589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ko-KR" altLang="en-US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진행 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649310" y="958554"/>
            <a:ext cx="1053338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</a:pPr>
            <a:r>
              <a:rPr kumimoji="1"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SVN</a:t>
            </a:r>
            <a:r>
              <a:rPr kumimoji="1"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으로 </a:t>
            </a:r>
            <a:r>
              <a:rPr kumimoji="1"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건솔루션</a:t>
            </a:r>
            <a:r>
              <a:rPr kumimoji="1"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Unity Project Load </a:t>
            </a:r>
            <a:r>
              <a:rPr kumimoji="1"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완료 및 분석</a:t>
            </a:r>
            <a:endParaRPr kumimoji="1"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200000"/>
              </a:lnSpc>
            </a:pPr>
            <a:r>
              <a:rPr kumimoji="1"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 운영방식 논의</a:t>
            </a:r>
            <a:r>
              <a:rPr kumimoji="1"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=&gt; Notion </a:t>
            </a:r>
            <a:r>
              <a:rPr kumimoji="1"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활용</a:t>
            </a:r>
            <a:endParaRPr kumimoji="1"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7" name="Picture 3" descr="C:\Users\cailab\Desktop\진행.PNG"/>
          <p:cNvPicPr>
            <a:picLocks noChangeAspect="1" noChangeArrowheads="1"/>
          </p:cNvPicPr>
          <p:nvPr/>
        </p:nvPicPr>
        <p:blipFill>
          <a:blip r:embed="rId2"/>
          <a:srcRect t="4630" r="18328" b="4815"/>
          <a:stretch>
            <a:fillRect/>
          </a:stretch>
        </p:blipFill>
        <p:spPr bwMode="auto">
          <a:xfrm>
            <a:off x="2082285" y="2405990"/>
            <a:ext cx="6857320" cy="3543236"/>
          </a:xfrm>
          <a:prstGeom prst="rect">
            <a:avLst/>
          </a:prstGeom>
          <a:noFill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BCE4996-22E5-62D2-28AB-62C52F003662}"/>
              </a:ext>
            </a:extLst>
          </p:cNvPr>
          <p:cNvSpPr/>
          <p:nvPr/>
        </p:nvSpPr>
        <p:spPr>
          <a:xfrm>
            <a:off x="2829261" y="2405990"/>
            <a:ext cx="376518" cy="43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0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377972" y="369097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ko-KR" altLang="en-US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진행사항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513439" y="1015428"/>
            <a:ext cx="10533384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</a:pPr>
            <a:r>
              <a:rPr kumimoji="1"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 </a:t>
            </a:r>
            <a:r>
              <a:rPr kumimoji="1"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r>
              <a:rPr kumimoji="1"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Factory Scene(3D) </a:t>
            </a:r>
            <a:r>
              <a:rPr kumimoji="1"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분석</a:t>
            </a:r>
            <a:r>
              <a:rPr kumimoji="1"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514350" indent="-514350">
              <a:lnSpc>
                <a:spcPct val="200000"/>
              </a:lnSpc>
            </a:pPr>
            <a:r>
              <a:rPr kumimoji="1"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 </a:t>
            </a:r>
            <a:r>
              <a:rPr kumimoji="1"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 </a:t>
            </a:r>
            <a:r>
              <a:rPr kumimoji="1"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kumimoji="1"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오류 발견 분석</a:t>
            </a:r>
            <a:endParaRPr kumimoji="1"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200000"/>
              </a:lnSpc>
            </a:pPr>
            <a:r>
              <a:rPr kumimoji="1"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 </a:t>
            </a:r>
            <a:r>
              <a:rPr kumimoji="1"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이재성 </a:t>
            </a:r>
            <a:r>
              <a:rPr kumimoji="1"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Login &amp; UI Scene(2D) </a:t>
            </a:r>
            <a:r>
              <a:rPr kumimoji="1"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분석</a:t>
            </a:r>
            <a:endParaRPr kumimoji="1"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cailab\Desktop\Unity ㅁㄴㅇ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439" y="3260883"/>
            <a:ext cx="4850139" cy="2581689"/>
          </a:xfrm>
          <a:prstGeom prst="rect">
            <a:avLst/>
          </a:prstGeom>
          <a:noFill/>
        </p:spPr>
      </p:pic>
      <p:sp>
        <p:nvSpPr>
          <p:cNvPr id="6" name="내용 개체 틀 11">
            <a:extLst>
              <a:ext uri="{FF2B5EF4-FFF2-40B4-BE49-F238E27FC236}">
                <a16:creationId xmlns:a16="http://schemas.microsoft.com/office/drawing/2014/main" id="{CD68291F-3EEF-1BB7-62A2-F0DE41789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225" y="3247436"/>
            <a:ext cx="2635508" cy="27196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UI (2D)</a:t>
            </a:r>
            <a:endParaRPr lang="ko-KR" sz="1600" kern="100" dirty="0">
              <a:effectLst/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sz="1100" kern="100" dirty="0"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Top</a:t>
            </a:r>
            <a:endParaRPr lang="ko-KR" sz="1600" kern="100" dirty="0">
              <a:effectLst/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sz="1100" kern="100" dirty="0"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Panel</a:t>
            </a:r>
            <a:endParaRPr lang="ko-KR" sz="1600" kern="100" dirty="0">
              <a:effectLst/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sz="1100" kern="100" dirty="0" err="1"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UI_Camera</a:t>
            </a:r>
            <a:endParaRPr lang="ko-KR" sz="1600" kern="100" dirty="0">
              <a:effectLst/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" name="내용 개체 틀 11">
            <a:extLst>
              <a:ext uri="{FF2B5EF4-FFF2-40B4-BE49-F238E27FC236}">
                <a16:creationId xmlns:a16="http://schemas.microsoft.com/office/drawing/2014/main" id="{96D73174-67BB-B4BB-C4F2-B954A8203E55}"/>
              </a:ext>
            </a:extLst>
          </p:cNvPr>
          <p:cNvSpPr txBox="1">
            <a:spLocks/>
          </p:cNvSpPr>
          <p:nvPr/>
        </p:nvSpPr>
        <p:spPr>
          <a:xfrm>
            <a:off x="9175492" y="3247436"/>
            <a:ext cx="2635508" cy="27196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600" kern="100" dirty="0"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Factory (3D)</a:t>
            </a:r>
            <a:endParaRPr lang="ko-KR" altLang="ko-KR" sz="1600" kern="100" dirty="0">
              <a:effectLst/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  <a:p>
            <a:pPr marL="5080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- Coating</a:t>
            </a:r>
            <a:endParaRPr lang="ko-KR" altLang="ko-KR" sz="1600" kern="100" dirty="0">
              <a:effectLst/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  <a:p>
            <a:pPr marL="5080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- </a:t>
            </a:r>
            <a:r>
              <a:rPr lang="en-US" altLang="ko-KR" sz="1050" kern="100" dirty="0" err="1"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Gagong</a:t>
            </a:r>
            <a:endParaRPr lang="ko-KR" altLang="ko-KR" sz="1600" kern="100" dirty="0">
              <a:effectLst/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  <a:p>
            <a:pPr marL="5080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- </a:t>
            </a:r>
            <a:r>
              <a:rPr lang="en-US" altLang="ko-KR" sz="1050" kern="100" dirty="0" err="1"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Yeonma</a:t>
            </a:r>
            <a:endParaRPr lang="ko-KR" altLang="ko-KR" sz="1600" kern="100" dirty="0">
              <a:effectLst/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377972" y="369097"/>
            <a:ext cx="1854995" cy="589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 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EB1A3D-2008-3C19-17CB-DCB0901D070E}"/>
              </a:ext>
            </a:extLst>
          </p:cNvPr>
          <p:cNvSpPr txBox="1"/>
          <p:nvPr/>
        </p:nvSpPr>
        <p:spPr>
          <a:xfrm>
            <a:off x="4337096" y="4683793"/>
            <a:ext cx="35638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서로 분석한 내용 공유</a:t>
            </a:r>
            <a:endParaRPr kumimoji="1" lang="en-US" altLang="ko-KR" sz="2500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kumimoji="1" lang="en-US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(Notion)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811D3C-B62C-B1E3-30CC-8C1C25572C22}"/>
              </a:ext>
            </a:extLst>
          </p:cNvPr>
          <p:cNvSpPr/>
          <p:nvPr/>
        </p:nvSpPr>
        <p:spPr>
          <a:xfrm rot="5400000">
            <a:off x="5795843" y="3749294"/>
            <a:ext cx="646332" cy="708659"/>
          </a:xfrm>
          <a:prstGeom prst="rightArrow">
            <a:avLst/>
          </a:prstGeom>
          <a:solidFill>
            <a:srgbClr val="009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CBCD89-DF00-8035-034B-3200F1A98C57}"/>
              </a:ext>
            </a:extLst>
          </p:cNvPr>
          <p:cNvGrpSpPr/>
          <p:nvPr/>
        </p:nvGrpSpPr>
        <p:grpSpPr>
          <a:xfrm>
            <a:off x="500797" y="1738860"/>
            <a:ext cx="2952410" cy="1447857"/>
            <a:chOff x="575399" y="1665288"/>
            <a:chExt cx="5266396" cy="14478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4FDB30-BE9E-21D1-B34F-93EBFE84466C}"/>
                </a:ext>
              </a:extLst>
            </p:cNvPr>
            <p:cNvSpPr txBox="1"/>
            <p:nvPr/>
          </p:nvSpPr>
          <p:spPr>
            <a:xfrm>
              <a:off x="2516337" y="1665288"/>
              <a:ext cx="1384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009D4F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서승훈</a:t>
              </a:r>
              <a:endParaRPr kumimoji="1" lang="en-US" altLang="ko-KR" sz="16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D75766-AC4D-0E31-7172-FC62B4AD67BF}"/>
                </a:ext>
              </a:extLst>
            </p:cNvPr>
            <p:cNvSpPr txBox="1"/>
            <p:nvPr/>
          </p:nvSpPr>
          <p:spPr>
            <a:xfrm>
              <a:off x="575399" y="2078246"/>
              <a:ext cx="5266395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198438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Factory Scene(3D )</a:t>
              </a:r>
            </a:p>
            <a:p>
              <a:pPr marL="285750" indent="-198438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분석 결과 종합</a:t>
              </a:r>
              <a:endPara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87312">
                <a:lnSpc>
                  <a:spcPct val="150000"/>
                </a:lnSpc>
              </a:pPr>
              <a:endParaRPr kumimoji="1" lang="ko-Kore-KR" altLang="en-US" sz="1400" dirty="0">
                <a:highlight>
                  <a:srgbClr val="FFFF00"/>
                </a:highlight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cxnSp>
          <p:nvCxnSpPr>
            <p:cNvPr id="11" name="직선 연결선[R] 15">
              <a:extLst>
                <a:ext uri="{FF2B5EF4-FFF2-40B4-BE49-F238E27FC236}">
                  <a16:creationId xmlns:a16="http://schemas.microsoft.com/office/drawing/2014/main" id="{3D7CDF95-DA8F-273E-6171-A515574BF4AB}"/>
                </a:ext>
              </a:extLst>
            </p:cNvPr>
            <p:cNvCxnSpPr>
              <a:cxnSpLocks/>
            </p:cNvCxnSpPr>
            <p:nvPr/>
          </p:nvCxnSpPr>
          <p:spPr>
            <a:xfrm>
              <a:off x="658813" y="2003842"/>
              <a:ext cx="5182982" cy="0"/>
            </a:xfrm>
            <a:prstGeom prst="line">
              <a:avLst/>
            </a:prstGeom>
            <a:ln w="19050">
              <a:solidFill>
                <a:srgbClr val="009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860A0B5-B8FD-80C0-F916-BE5E68BCC5A3}"/>
              </a:ext>
            </a:extLst>
          </p:cNvPr>
          <p:cNvGrpSpPr/>
          <p:nvPr/>
        </p:nvGrpSpPr>
        <p:grpSpPr>
          <a:xfrm>
            <a:off x="4643176" y="1649069"/>
            <a:ext cx="2905647" cy="1199675"/>
            <a:chOff x="575399" y="1590304"/>
            <a:chExt cx="5266396" cy="11996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C1446C-52A6-BA75-4EDB-064F463D9490}"/>
                </a:ext>
              </a:extLst>
            </p:cNvPr>
            <p:cNvSpPr txBox="1"/>
            <p:nvPr/>
          </p:nvSpPr>
          <p:spPr>
            <a:xfrm>
              <a:off x="2505199" y="1590304"/>
              <a:ext cx="1406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>
                  <a:solidFill>
                    <a:srgbClr val="009D4F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이지화</a:t>
              </a:r>
              <a:endParaRPr kumimoji="1" lang="en-US" altLang="ko-KR" sz="16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58D470-DEF6-445D-7C0D-AC14CDBB1014}"/>
                </a:ext>
              </a:extLst>
            </p:cNvPr>
            <p:cNvSpPr txBox="1"/>
            <p:nvPr/>
          </p:nvSpPr>
          <p:spPr>
            <a:xfrm>
              <a:off x="575399" y="2078246"/>
              <a:ext cx="5266395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198438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오류 발견 분석</a:t>
              </a:r>
            </a:p>
            <a:p>
              <a:pPr marL="87312" algn="ctr">
                <a:lnSpc>
                  <a:spcPct val="150000"/>
                </a:lnSpc>
              </a:pPr>
              <a:endParaRPr kumimoji="1" lang="ko-Kore-KR" altLang="en-US" sz="1400" dirty="0">
                <a:highlight>
                  <a:srgbClr val="FFFF00"/>
                </a:highlight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cxnSp>
          <p:nvCxnSpPr>
            <p:cNvPr id="15" name="직선 연결선[R] 15">
              <a:extLst>
                <a:ext uri="{FF2B5EF4-FFF2-40B4-BE49-F238E27FC236}">
                  <a16:creationId xmlns:a16="http://schemas.microsoft.com/office/drawing/2014/main" id="{910E4166-FD76-28D1-3159-F70CE58CF9BD}"/>
                </a:ext>
              </a:extLst>
            </p:cNvPr>
            <p:cNvCxnSpPr>
              <a:cxnSpLocks/>
            </p:cNvCxnSpPr>
            <p:nvPr/>
          </p:nvCxnSpPr>
          <p:spPr>
            <a:xfrm>
              <a:off x="658813" y="2003842"/>
              <a:ext cx="5182982" cy="0"/>
            </a:xfrm>
            <a:prstGeom prst="line">
              <a:avLst/>
            </a:prstGeom>
            <a:ln w="19050">
              <a:solidFill>
                <a:srgbClr val="009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747D7D-6016-CE1C-DF49-C53F79356D29}"/>
              </a:ext>
            </a:extLst>
          </p:cNvPr>
          <p:cNvGrpSpPr/>
          <p:nvPr/>
        </p:nvGrpSpPr>
        <p:grpSpPr>
          <a:xfrm>
            <a:off x="8738797" y="1664457"/>
            <a:ext cx="2952407" cy="1199094"/>
            <a:chOff x="575399" y="1590885"/>
            <a:chExt cx="5266396" cy="119909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0B38FE-BCD7-BCF9-0DB1-15910F4AA112}"/>
                </a:ext>
              </a:extLst>
            </p:cNvPr>
            <p:cNvSpPr txBox="1"/>
            <p:nvPr/>
          </p:nvSpPr>
          <p:spPr>
            <a:xfrm>
              <a:off x="2516339" y="1590885"/>
              <a:ext cx="1384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>
                  <a:solidFill>
                    <a:srgbClr val="009D4F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이재성</a:t>
              </a:r>
              <a:endParaRPr kumimoji="1" lang="en-US" altLang="ko-KR" sz="16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13B17C-E90C-FADE-D68A-E9F9A2B6B10D}"/>
                </a:ext>
              </a:extLst>
            </p:cNvPr>
            <p:cNvSpPr txBox="1"/>
            <p:nvPr/>
          </p:nvSpPr>
          <p:spPr>
            <a:xfrm>
              <a:off x="575399" y="2078246"/>
              <a:ext cx="5266395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198438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Login &amp; UI Scene (2D) </a:t>
              </a:r>
              <a:r>
                <a:rPr kumimoji="1"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분석</a:t>
              </a:r>
            </a:p>
            <a:p>
              <a:pPr marL="87312">
                <a:lnSpc>
                  <a:spcPct val="150000"/>
                </a:lnSpc>
              </a:pPr>
              <a:endParaRPr kumimoji="1" lang="ko-Kore-KR" altLang="en-US" sz="1400" dirty="0">
                <a:highlight>
                  <a:srgbClr val="FFFF00"/>
                </a:highlight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cxnSp>
          <p:nvCxnSpPr>
            <p:cNvPr id="19" name="직선 연결선[R] 15">
              <a:extLst>
                <a:ext uri="{FF2B5EF4-FFF2-40B4-BE49-F238E27FC236}">
                  <a16:creationId xmlns:a16="http://schemas.microsoft.com/office/drawing/2014/main" id="{29091D0C-1387-B8B6-952D-AC4F20CB6E06}"/>
                </a:ext>
              </a:extLst>
            </p:cNvPr>
            <p:cNvCxnSpPr>
              <a:cxnSpLocks/>
            </p:cNvCxnSpPr>
            <p:nvPr/>
          </p:nvCxnSpPr>
          <p:spPr>
            <a:xfrm>
              <a:off x="658813" y="2003842"/>
              <a:ext cx="5182982" cy="0"/>
            </a:xfrm>
            <a:prstGeom prst="line">
              <a:avLst/>
            </a:prstGeom>
            <a:ln w="19050">
              <a:solidFill>
                <a:srgbClr val="009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1FA6541-6BBA-2AD1-249D-7F7D4B949C08}"/>
              </a:ext>
            </a:extLst>
          </p:cNvPr>
          <p:cNvSpPr/>
          <p:nvPr/>
        </p:nvSpPr>
        <p:spPr>
          <a:xfrm>
            <a:off x="377972" y="1312433"/>
            <a:ext cx="3365689" cy="1874282"/>
          </a:xfrm>
          <a:prstGeom prst="roundRect">
            <a:avLst/>
          </a:prstGeom>
          <a:noFill/>
          <a:ln>
            <a:solidFill>
              <a:srgbClr val="009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108AF1F-BA3E-D03D-BD7A-447E9C607C3E}"/>
              </a:ext>
            </a:extLst>
          </p:cNvPr>
          <p:cNvSpPr/>
          <p:nvPr/>
        </p:nvSpPr>
        <p:spPr>
          <a:xfrm>
            <a:off x="4413153" y="1312433"/>
            <a:ext cx="3365689" cy="1874282"/>
          </a:xfrm>
          <a:prstGeom prst="roundRect">
            <a:avLst/>
          </a:prstGeom>
          <a:noFill/>
          <a:ln>
            <a:solidFill>
              <a:srgbClr val="009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F9E32DA-42ED-8FD8-4C6B-B32FB7D0571C}"/>
              </a:ext>
            </a:extLst>
          </p:cNvPr>
          <p:cNvSpPr/>
          <p:nvPr/>
        </p:nvSpPr>
        <p:spPr>
          <a:xfrm>
            <a:off x="8555537" y="1312435"/>
            <a:ext cx="3365689" cy="1874282"/>
          </a:xfrm>
          <a:prstGeom prst="roundRect">
            <a:avLst/>
          </a:prstGeom>
          <a:noFill/>
          <a:ln>
            <a:solidFill>
              <a:srgbClr val="009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3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5461" y="3079079"/>
            <a:ext cx="3561077" cy="699842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6" dirty="0">
                <a:solidFill>
                  <a:srgbClr val="009D4F"/>
                </a:solidFill>
              </a:rPr>
              <a:t>THANK</a:t>
            </a:r>
            <a:r>
              <a:rPr spc="-121" dirty="0">
                <a:solidFill>
                  <a:srgbClr val="009D4F"/>
                </a:solidFill>
              </a:rPr>
              <a:t> </a:t>
            </a:r>
            <a:r>
              <a:rPr spc="6" dirty="0">
                <a:solidFill>
                  <a:srgbClr val="009D4F"/>
                </a:solidFill>
              </a:rPr>
              <a:t>YOU</a:t>
            </a:r>
          </a:p>
        </p:txBody>
      </p:sp>
      <p:pic>
        <p:nvPicPr>
          <p:cNvPr id="5" name="그림 4" descr="텍스트, 표지판, 어두운이(가) 표시된 사진&#10;&#10;자동 생성된 설명">
            <a:extLst>
              <a:ext uri="{FF2B5EF4-FFF2-40B4-BE49-F238E27FC236}">
                <a16:creationId xmlns:a16="http://schemas.microsoft.com/office/drawing/2014/main" id="{99DB973B-8F31-454D-965E-8D3C8A7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60" y="3778921"/>
            <a:ext cx="2020478" cy="10630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331DF8F-51A3-D3C4-B811-DFBF267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6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044" y="3977602"/>
            <a:ext cx="1305433" cy="8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lkERg62x0aAD683zk2w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lkERg62x0aAD683zk2w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lkERg62x0aAD683zk2wv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5604</TotalTime>
  <Words>209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210 옴니고딕 030</vt:lpstr>
      <vt:lpstr>DIN-Light</vt:lpstr>
      <vt:lpstr>Noto Sans CJK KR Black</vt:lpstr>
      <vt:lpstr>Noto Sans CJK KR Bold</vt:lpstr>
      <vt:lpstr>Noto Sans CJK KR DemiLight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아림</dc:creator>
  <cp:lastModifiedBy>김 혜원</cp:lastModifiedBy>
  <cp:revision>247</cp:revision>
  <dcterms:created xsi:type="dcterms:W3CDTF">2020-12-21T03:06:12Z</dcterms:created>
  <dcterms:modified xsi:type="dcterms:W3CDTF">2022-05-13T14:50:08Z</dcterms:modified>
</cp:coreProperties>
</file>