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Default Extension="tiff" ContentType="image/tif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7" r:id="rId2"/>
    <p:sldId id="600" r:id="rId3"/>
    <p:sldId id="791" r:id="rId4"/>
    <p:sldId id="807" r:id="rId5"/>
    <p:sldId id="811" r:id="rId6"/>
    <p:sldId id="808" r:id="rId7"/>
    <p:sldId id="812" r:id="rId8"/>
    <p:sldId id="813" r:id="rId9"/>
    <p:sldId id="814" r:id="rId10"/>
    <p:sldId id="815" r:id="rId11"/>
    <p:sldId id="604" r:id="rId12"/>
    <p:sldId id="781" r:id="rId13"/>
    <p:sldId id="802" r:id="rId14"/>
    <p:sldId id="816" r:id="rId15"/>
    <p:sldId id="817" r:id="rId16"/>
    <p:sldId id="537" r:id="rId1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48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500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2022-05-13</a:t>
            </a:fld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‹#›</a:t>
            </a:fld>
            <a:endParaRPr lang="ko-KR" altLang="en-US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/>
              <a:pPr>
                <a:defRPr/>
              </a:pPr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241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441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70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553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576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847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765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53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6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toneo.com/phoxi-3d-scann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cZHcoKqlw4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7nAkwTGsNk&amp;t=69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Photoneo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coex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전시회때 명함을 받았던 스캐너 회사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메일로 상품 카탈로그 요청 및 프로그램과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python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연동 여부 등의 질문을 보낼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D3C59C-C600-DFAF-401E-4DA3BCFE9180}"/>
              </a:ext>
            </a:extLst>
          </p:cNvPr>
          <p:cNvSpPr txBox="1"/>
          <p:nvPr/>
        </p:nvSpPr>
        <p:spPr>
          <a:xfrm>
            <a:off x="457200" y="6202461"/>
            <a:ext cx="8779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센서 회사 링크 </a:t>
            </a:r>
            <a:r>
              <a:rPr lang="en-US" altLang="ko-KR" sz="1400" dirty="0"/>
              <a:t>: </a:t>
            </a:r>
            <a:r>
              <a:rPr lang="ko-KR" altLang="en-US" sz="1400" dirty="0">
                <a:hlinkClick r:id="rId3"/>
              </a:rPr>
              <a:t>https://www.photoneo.com/phoxi-3d-scanner/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169644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80679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집중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세부 계획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조사 및 구매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GUI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고안 및 필요 코드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7718218"/>
      </p:ext>
    </p:extLst>
  </p:cSld>
  <p:clrMapOvr>
    <a:masterClrMapping/>
  </p:clrMapOvr>
  <p:transition advTm="2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1142813"/>
      </p:ext>
    </p:extLst>
  </p:cSld>
  <p:clrMapOvr>
    <a:masterClrMapping/>
  </p:clrMapOvr>
  <p:transition advTm="2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0" y="1879599"/>
            <a:ext cx="9144000" cy="459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800" b="1" dirty="0" smtClean="0">
                <a:latin typeface="+mn-ea"/>
              </a:rPr>
              <a:t> </a:t>
            </a:r>
            <a:endParaRPr lang="en-US" altLang="ko-KR" sz="18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800" b="1" dirty="0" smtClean="0"/>
          </a:p>
          <a:p>
            <a:pPr>
              <a:buFontTx/>
              <a:buChar char="-"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2022</a:t>
            </a:r>
            <a:r>
              <a:rPr lang="ko-KR" altLang="en-US" sz="1800" b="1" dirty="0" smtClean="0"/>
              <a:t>년 </a:t>
            </a:r>
            <a:r>
              <a:rPr lang="en-US" altLang="ko-KR" sz="1800" b="1" dirty="0" smtClean="0"/>
              <a:t>5</a:t>
            </a:r>
            <a:r>
              <a:rPr lang="ko-KR" altLang="en-US" sz="1800" b="1" dirty="0" smtClean="0"/>
              <a:t>월 </a:t>
            </a:r>
            <a:r>
              <a:rPr lang="en-US" altLang="ko-KR" sz="1800" b="1" dirty="0" smtClean="0"/>
              <a:t>12</a:t>
            </a:r>
            <a:r>
              <a:rPr lang="ko-KR" altLang="en-US" sz="1800" b="1" dirty="0" smtClean="0"/>
              <a:t>일 논문 수정본 제출</a:t>
            </a:r>
            <a:endParaRPr lang="en-US" sz="1800" b="1" dirty="0" smtClean="0"/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800" b="1" dirty="0" smtClean="0">
                <a:latin typeface="+mn-ea"/>
              </a:rPr>
              <a:t> </a:t>
            </a:r>
            <a:endParaRPr lang="en-US" altLang="ko-KR" sz="1800" b="1" dirty="0" smtClean="0">
              <a:latin typeface="+mn-ea"/>
            </a:endParaRPr>
          </a:p>
          <a:p>
            <a:pPr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Normalization &amp; Softmax Ensemble </a:t>
            </a:r>
            <a:r>
              <a:rPr lang="ko-KR" altLang="en-US" sz="1800" b="1" dirty="0" smtClean="0"/>
              <a:t>기법을 이용한 안정적인 자동 손 </a:t>
            </a:r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눈 보정 시스템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요약 </a:t>
            </a:r>
            <a:r>
              <a:rPr lang="en-US" altLang="ko-KR" sz="1800" b="1" dirty="0" smtClean="0"/>
              <a:t>(2Page </a:t>
            </a:r>
            <a:r>
              <a:rPr lang="ko-KR" altLang="en-US" sz="1800" b="1" dirty="0" smtClean="0"/>
              <a:t>제출</a:t>
            </a:r>
            <a:r>
              <a:rPr lang="en-US" altLang="ko-KR" sz="1800" b="1" dirty="0" smtClean="0"/>
              <a:t>) </a:t>
            </a:r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중요성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간단 소개 및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제안 기법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결과에 대해서만 간단하게 표시</a:t>
            </a:r>
            <a:endParaRPr lang="en-US" altLang="ko-KR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endParaRPr lang="en-US" sz="1800" b="1" dirty="0" smtClean="0"/>
          </a:p>
          <a:p>
            <a:pPr>
              <a:buFontTx/>
              <a:buChar char="-"/>
            </a:pPr>
            <a:r>
              <a:rPr lang="en-US" sz="1800" b="1" dirty="0" smtClean="0"/>
              <a:t>2022</a:t>
            </a:r>
            <a:r>
              <a:rPr lang="ko-KR" altLang="en-US" sz="1800" b="1" dirty="0" smtClean="0"/>
              <a:t>년 </a:t>
            </a:r>
            <a:r>
              <a:rPr lang="en-US" altLang="ko-KR" sz="1800" b="1" dirty="0" smtClean="0"/>
              <a:t>5</a:t>
            </a:r>
            <a:r>
              <a:rPr lang="ko-KR" altLang="en-US" sz="1800" b="1" dirty="0" smtClean="0"/>
              <a:t>월 </a:t>
            </a:r>
            <a:r>
              <a:rPr lang="en-US" altLang="ko-KR" sz="1800" b="1" dirty="0" smtClean="0"/>
              <a:t>29</a:t>
            </a:r>
            <a:r>
              <a:rPr lang="ko-KR" altLang="en-US" sz="1800" b="1" dirty="0" smtClean="0"/>
              <a:t>일</a:t>
            </a:r>
            <a:endParaRPr lang="en-US" sz="1800" b="1" dirty="0" smtClean="0"/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용접로봇 프로그램 작동 방향 정리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1) RGB-D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카메라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LiDAR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Scanner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등의 센서를 이용하여 용접 환경을 촬영하고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RGB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또는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데이터 수집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1-1) RGB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이용하여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모델을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2)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 표시</a:t>
            </a:r>
          </a:p>
        </p:txBody>
      </p:sp>
    </p:spTree>
    <p:extLst>
      <p:ext uri="{BB962C8B-B14F-4D97-AF65-F5344CB8AC3E}">
        <p14:creationId xmlns:p14="http://schemas.microsoft.com/office/powerpoint/2010/main" xmlns="" val="271221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용접로봇 프로그램 작동 방향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3) 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내 경로 설정 기능을 통해 작업자가 필요한 용접 경로를 표시하고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용접 필요 경로의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좌표를 이용하여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경로를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작업자가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내의 조작을 통해 용접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parameter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5)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생성된 경로를 바탕으로 용접 경로 추적 및 용접 작업을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937CFA4-EA0E-40A9-932C-E41FCCA69F33}"/>
              </a:ext>
            </a:extLst>
          </p:cNvPr>
          <p:cNvGrpSpPr/>
          <p:nvPr/>
        </p:nvGrpSpPr>
        <p:grpSpPr>
          <a:xfrm>
            <a:off x="962804" y="4036974"/>
            <a:ext cx="7058025" cy="2729581"/>
            <a:chOff x="962804" y="3757574"/>
            <a:chExt cx="7058025" cy="27295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17EA7371-8E93-4E3F-8E40-42D89212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2804" y="3757574"/>
              <a:ext cx="7058025" cy="24003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39B2FD9-7610-4E0B-B7C0-8DB35744DC56}"/>
                </a:ext>
              </a:extLst>
            </p:cNvPr>
            <p:cNvSpPr txBox="1"/>
            <p:nvPr/>
          </p:nvSpPr>
          <p:spPr>
            <a:xfrm>
              <a:off x="3087150" y="6225545"/>
              <a:ext cx="280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현대 용접로봇 </a:t>
              </a:r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UI </a:t>
              </a:r>
              <a:r>
                <a:rPr lang="ko-KR" altLang="en-US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초안</a:t>
              </a:r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5703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박태준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어떤 프로그램으로 진행하는지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 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파이썬 라이브러리를 이용하여 좌표를 기반으로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 2) CAD, Catia, Blender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같은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프로그램 연동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7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2651"/>
            <a:ext cx="877919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계획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미정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1-1.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센서를 이용하여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도면을 만드는 과정을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최우선으로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1) RGB-D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이용하여 좌표 데이터로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2) Scanner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프로그램을 이용하여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추출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1-2. 3D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도면 제작 및 구현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도면에서의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 지정 및 불러오기 기능을 구현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파이썬 라이브러리 이용 및 구현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2) CAD, Catia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등의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프로그램 이용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GUI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구성 방안 논의 및 구현을 진행하여 업체의 피드백을 받고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4D29E4D-8D2F-4886-8241-7D295FF7DA17}"/>
              </a:ext>
            </a:extLst>
          </p:cNvPr>
          <p:cNvGrpSpPr/>
          <p:nvPr/>
        </p:nvGrpSpPr>
        <p:grpSpPr>
          <a:xfrm>
            <a:off x="5894253" y="510939"/>
            <a:ext cx="2876550" cy="5656224"/>
            <a:chOff x="5894253" y="700126"/>
            <a:chExt cx="2876550" cy="5656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DA2F039-2EEB-4079-9037-4B60B47AB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528"/>
            <a:stretch/>
          </p:blipFill>
          <p:spPr>
            <a:xfrm>
              <a:off x="5894253" y="700126"/>
              <a:ext cx="2876550" cy="528620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18B5A29-928B-436B-AFE0-403FFF4B9AF3}"/>
                </a:ext>
              </a:extLst>
            </p:cNvPr>
            <p:cNvSpPr txBox="1"/>
            <p:nvPr/>
          </p:nvSpPr>
          <p:spPr>
            <a:xfrm>
              <a:off x="5927862" y="6094740"/>
              <a:ext cx="280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현대 용접로봇 진행계획</a:t>
              </a:r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617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질문 내용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현대와의 과제 관련 회의를 언제 진행할지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현대에서 사용중인 스캐너 기종에 대해 물어보고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이를 대여할 수 있을지 질문해도 될지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3.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대여가 불가능하다면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구매에 사용가능한 금액 한도가 어떻게 될지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?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18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Revopoint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Pop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휴대용 스캐너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자체 프로그램을 이용하여 스캔 후 모델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본사는 중국에 있으며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한국지사가 따로 존재하지 않음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python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이용해 해당 프로그램의 동작 및 수정이 가능한지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문의 메일을 보낸 상태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금액은 약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193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만원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제품의 다음 버전인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pop2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도 존재하나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제품은 제공하는 정보가 없는 상태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1025" name="_x306404600">
            <a:extLst>
              <a:ext uri="{FF2B5EF4-FFF2-40B4-BE49-F238E27FC236}">
                <a16:creationId xmlns:a16="http://schemas.microsoft.com/office/drawing/2014/main" xmlns="" id="{E0638512-FA09-4FC7-8CC7-E8FB7FB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8266" y="696268"/>
            <a:ext cx="3298825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B43FA4-946E-4F5C-9905-E743E2D26B8C}"/>
              </a:ext>
            </a:extLst>
          </p:cNvPr>
          <p:cNvSpPr txBox="1"/>
          <p:nvPr/>
        </p:nvSpPr>
        <p:spPr>
          <a:xfrm>
            <a:off x="457200" y="6202461"/>
            <a:ext cx="8779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u="sng" dirty="0"/>
              <a:t>작동 예시 영상 링크 </a:t>
            </a:r>
            <a:r>
              <a:rPr lang="en-US" altLang="ko-KR" sz="1400" u="sng" dirty="0"/>
              <a:t>: </a:t>
            </a:r>
            <a:r>
              <a:rPr lang="en-US" altLang="ko-KR" sz="1400" dirty="0" err="1">
                <a:hlinkClick r:id="rId4"/>
              </a:rPr>
              <a:t>Revopoint</a:t>
            </a:r>
            <a:r>
              <a:rPr lang="en-US" altLang="ko-KR" sz="1400" dirty="0">
                <a:hlinkClick r:id="rId4"/>
              </a:rPr>
              <a:t> POP Object Scan 2, Color object with light box - YouTube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8752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Creality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CR-SCAN 01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동일하게 자체 프로그램으로 모델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본사는 중국에 있으며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한국지사가 따로 존재하지 않음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영상으로 봤을 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번 제품에 비해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정확도가 낮은 것으로 보임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금액은 약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91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만원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B43FA4-946E-4F5C-9905-E743E2D26B8C}"/>
              </a:ext>
            </a:extLst>
          </p:cNvPr>
          <p:cNvSpPr txBox="1"/>
          <p:nvPr/>
        </p:nvSpPr>
        <p:spPr>
          <a:xfrm>
            <a:off x="457200" y="6202461"/>
            <a:ext cx="8779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u="sng" dirty="0"/>
              <a:t>작동 예시 영상 링크 </a:t>
            </a:r>
            <a:r>
              <a:rPr lang="en-US" altLang="ko-KR" sz="1400" u="sng" dirty="0"/>
              <a:t>: </a:t>
            </a:r>
            <a:r>
              <a:rPr lang="en-US" altLang="ko-KR" sz="1400" dirty="0" err="1">
                <a:hlinkClick r:id="rId3"/>
              </a:rPr>
              <a:t>Creality</a:t>
            </a:r>
            <a:r>
              <a:rPr lang="en-US" altLang="ko-KR" sz="1400" dirty="0">
                <a:hlinkClick r:id="rId3"/>
              </a:rPr>
              <a:t> 3D Scanner CR-Scan01: Turntable mode scan plaster model - YouTube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39E17E-1722-48D1-9AD5-5EB3FA5F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76" y="563489"/>
            <a:ext cx="3832221" cy="55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17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698</Words>
  <Application>Microsoft Office PowerPoint</Application>
  <PresentationFormat>화면 슬라이드 쇼(4:3)</PresentationFormat>
  <Paragraphs>137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용접로봇 자동화</vt:lpstr>
      <vt:lpstr>슬라이드 2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슬라이드 12</vt:lpstr>
      <vt:lpstr>슬라이드 13</vt:lpstr>
      <vt:lpstr>1. 논문 진행사항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1816</cp:revision>
  <dcterms:created xsi:type="dcterms:W3CDTF">2011-08-24T01:05:33Z</dcterms:created>
  <dcterms:modified xsi:type="dcterms:W3CDTF">2022-05-13T05:41:46Z</dcterms:modified>
  <cp:version/>
</cp:coreProperties>
</file>