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95" r:id="rId2"/>
    <p:sldId id="353" r:id="rId3"/>
    <p:sldId id="381" r:id="rId4"/>
    <p:sldId id="383" r:id="rId5"/>
    <p:sldId id="384" r:id="rId6"/>
    <p:sldId id="385" r:id="rId7"/>
    <p:sldId id="386" r:id="rId8"/>
    <p:sldId id="388" r:id="rId9"/>
    <p:sldId id="389" r:id="rId10"/>
    <p:sldId id="391" r:id="rId11"/>
    <p:sldId id="390" r:id="rId12"/>
    <p:sldId id="393" r:id="rId13"/>
    <p:sldId id="394" r:id="rId14"/>
    <p:sldId id="392" r:id="rId15"/>
    <p:sldId id="396" r:id="rId16"/>
    <p:sldId id="395" r:id="rId17"/>
    <p:sldId id="369" r:id="rId1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D4D"/>
    <a:srgbClr val="009D4F"/>
    <a:srgbClr val="2F2F2E"/>
    <a:srgbClr val="E7E7E6"/>
    <a:srgbClr val="EFEF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2022-05-20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2022-05-20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2022-05-20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2022-05-20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:p14="http://schemas.microsoft.com/office/powerpoint/2010/main" xmlns="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xmlns="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xmlns="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2022-05-20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2022-05-20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2022-05-20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2022-05-20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2022-05-20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2022-05-20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2022-05-20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:a16="http://schemas.microsoft.com/office/drawing/2014/main" xmlns="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xmlns="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:a16="http://schemas.microsoft.com/office/drawing/2014/main" xmlns="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7A1722-EE0E-2F9A-3CE3-1F731703D4E6}"/>
              </a:ext>
            </a:extLst>
          </p:cNvPr>
          <p:cNvSpPr txBox="1"/>
          <p:nvPr/>
        </p:nvSpPr>
        <p:spPr>
          <a:xfrm>
            <a:off x="6991502" y="5602560"/>
            <a:ext cx="48958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2015041812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이재성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오류보고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01    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Chamber Prefab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오류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6146" name="Picture 2" descr="C:\Users\cailab\Desktop\챔버오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0950" y="1857375"/>
            <a:ext cx="9721850" cy="442691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218937" y="1626542"/>
            <a:ext cx="936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답변 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가데이터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그냥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막집어넣어서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그런것이라고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함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신경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안써도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됨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오류보고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02   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현황판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매핑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오류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6147" name="Picture 3" descr="C:\Users\cailab\Desktop\rkeh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858" y="2286000"/>
            <a:ext cx="7664450" cy="435905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2171858" y="2286000"/>
            <a:ext cx="7372192" cy="20478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rot="10800000" flipV="1">
            <a:off x="3467100" y="3543299"/>
            <a:ext cx="914400" cy="3905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10800000" flipV="1">
            <a:off x="4838700" y="3543300"/>
            <a:ext cx="914400" cy="3905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 flipV="1">
            <a:off x="6381750" y="3543301"/>
            <a:ext cx="914400" cy="3905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10800000" flipV="1">
            <a:off x="7724775" y="3543299"/>
            <a:ext cx="914400" cy="3905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867058" y="1676765"/>
            <a:ext cx="936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답변 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가데이터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그냥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막집어넣어서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그런것이라고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함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신경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안써도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됨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오류보고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198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03   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매핑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오류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7170" name="Picture 2" descr="C:\Users\cailab\Desktop\3327.PNG"/>
          <p:cNvPicPr>
            <a:picLocks noChangeAspect="1" noChangeArrowheads="1"/>
          </p:cNvPicPr>
          <p:nvPr/>
        </p:nvPicPr>
        <p:blipFill>
          <a:blip r:embed="rId2"/>
          <a:srcRect r="8670"/>
          <a:stretch>
            <a:fillRect/>
          </a:stretch>
        </p:blipFill>
        <p:spPr bwMode="auto">
          <a:xfrm>
            <a:off x="0" y="2073275"/>
            <a:ext cx="5533206" cy="3670300"/>
          </a:xfrm>
          <a:prstGeom prst="rect">
            <a:avLst/>
          </a:prstGeom>
          <a:noFill/>
        </p:spPr>
      </p:pic>
      <p:pic>
        <p:nvPicPr>
          <p:cNvPr id="7171" name="Picture 3" descr="C:\Users\cailab\Desktop\M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1553" y="2073276"/>
            <a:ext cx="6550447" cy="36703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2171858" y="6223210"/>
            <a:ext cx="936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답변 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일부러 그렇게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했다고함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신경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안써도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됨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오류보고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04   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시점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변경시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위치 오류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7172" name="Picture 4" descr="C:\Users\cailab\Desktop\시점변경시 위치제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774" y="1713146"/>
            <a:ext cx="9756775" cy="5144854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2314575" y="2638425"/>
            <a:ext cx="590550" cy="3333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71858" y="6454043"/>
            <a:ext cx="936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답변 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이것도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고쳐달라함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오류보고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1723549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05   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데이터 오류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7173" name="Picture 5" descr="C:\Users\cailab\Desktop\123.PNG"/>
          <p:cNvPicPr>
            <a:picLocks noChangeAspect="1" noChangeArrowheads="1"/>
          </p:cNvPicPr>
          <p:nvPr/>
        </p:nvPicPr>
        <p:blipFill>
          <a:blip r:embed="rId2"/>
          <a:srcRect l="23479" t="70611" r="62980" b="6168"/>
          <a:stretch>
            <a:fillRect/>
          </a:stretch>
        </p:blipFill>
        <p:spPr bwMode="auto">
          <a:xfrm>
            <a:off x="8129075" y="1981200"/>
            <a:ext cx="2910399" cy="3986603"/>
          </a:xfrm>
          <a:prstGeom prst="rect">
            <a:avLst/>
          </a:prstGeom>
          <a:noFill/>
        </p:spPr>
      </p:pic>
      <p:pic>
        <p:nvPicPr>
          <p:cNvPr id="15" name="Picture 5" descr="C:\Users\cailab\Desktop\123.PNG"/>
          <p:cNvPicPr>
            <a:picLocks noChangeAspect="1" noChangeArrowheads="1"/>
          </p:cNvPicPr>
          <p:nvPr/>
        </p:nvPicPr>
        <p:blipFill>
          <a:blip r:embed="rId2"/>
          <a:srcRect l="22500" t="42188" r="64171" b="35801"/>
          <a:stretch>
            <a:fillRect/>
          </a:stretch>
        </p:blipFill>
        <p:spPr bwMode="auto">
          <a:xfrm>
            <a:off x="4379438" y="1994625"/>
            <a:ext cx="3011962" cy="3973178"/>
          </a:xfrm>
          <a:prstGeom prst="rect">
            <a:avLst/>
          </a:prstGeom>
          <a:noFill/>
        </p:spPr>
      </p:pic>
      <p:pic>
        <p:nvPicPr>
          <p:cNvPr id="16" name="Picture 5" descr="C:\Users\cailab\Desktop\123.PNG"/>
          <p:cNvPicPr>
            <a:picLocks noChangeAspect="1" noChangeArrowheads="1"/>
          </p:cNvPicPr>
          <p:nvPr/>
        </p:nvPicPr>
        <p:blipFill>
          <a:blip r:embed="rId2"/>
          <a:srcRect l="21463" r="64223" b="77641"/>
          <a:stretch>
            <a:fillRect/>
          </a:stretch>
        </p:blipFill>
        <p:spPr bwMode="auto">
          <a:xfrm>
            <a:off x="565315" y="1981200"/>
            <a:ext cx="3139910" cy="3917829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2709606" y="1215293"/>
            <a:ext cx="9363588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한 기계 내에서 짧은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시간안에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제품정보가 바뀐다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실제 공정이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이런것인지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?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오류인지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?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2974" y="5967803"/>
            <a:ext cx="9363588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답변 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가데이터로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막집어넣은것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추가 요구사항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01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화면 하늘색계열로 바꾸기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7172" name="Picture 4" descr="C:\Users\cailab\Desktop\시점변경시 위치제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774" y="1713146"/>
            <a:ext cx="9756775" cy="5144854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2314575" y="2638425"/>
            <a:ext cx="590550" cy="3333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5657671" y="1215099"/>
            <a:ext cx="56675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04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장비 서열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코팅동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연마동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가공동으로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하기</a:t>
            </a: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05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배경 하늘색으로 바꾸기</a:t>
            </a: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동원파츠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2022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년 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6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 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15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</a:t>
            </a: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이건 처음부터 우리가 다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세팅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건솔루션에서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만든것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가져다 사용해서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4581703" cy="466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01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설비이름 글씨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안겹치게</a:t>
            </a: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02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카메라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세팅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변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경</a:t>
            </a: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2D 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sym typeface="Wingdings" pitchFamily="2" charset="2"/>
              </a:rPr>
              <a:t>  3D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sym typeface="Wingdings" pitchFamily="2" charset="2"/>
              </a:rPr>
              <a:t>할때도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sym typeface="Wingdings" pitchFamily="2" charset="2"/>
              </a:rPr>
              <a:t>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sym typeface="Wingdings" pitchFamily="2" charset="2"/>
              </a:rPr>
              <a:t>안겹치게</a:t>
            </a: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03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현황판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표출개수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이런식으로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그뒤로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추가 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개</a:t>
            </a: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코팅동</a:t>
            </a: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메인 설비먼저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!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&lt;-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ㅁㅁㅁㅁㅁㅁㅁㅁ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-&gt;, &lt;-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ㅁㅁㅁ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-&gt;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나머지는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이런식으로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…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&lt;-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ㅁㅁㅁㅁ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5832317" y="2941175"/>
            <a:ext cx="1864613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마감일 다음주까지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:a16="http://schemas.microsoft.com/office/drawing/2014/main" xmlns="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357662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ICDM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수정 진행사항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오류보고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207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수정 진행사항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2129365"/>
            <a:ext cx="1925527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01    </a:t>
            </a:r>
            <a:r>
              <a:rPr kumimoji="1" lang="ko-KR" altLang="en-US" sz="1600" b="1" dirty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설비이름 표시</a:t>
            </a:r>
            <a:endParaRPr kumimoji="1" lang="en-US" altLang="ko-KR" sz="1600" b="1" dirty="0">
              <a:solidFill>
                <a:srgbClr val="0070C0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F089B16-8468-D84B-90EC-A493C0110A44}"/>
              </a:ext>
            </a:extLst>
          </p:cNvPr>
          <p:cNvSpPr txBox="1"/>
          <p:nvPr/>
        </p:nvSpPr>
        <p:spPr>
          <a:xfrm>
            <a:off x="467545" y="2712899"/>
            <a:ext cx="2723823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02    </a:t>
            </a:r>
            <a:r>
              <a:rPr kumimoji="1" lang="ko-KR" altLang="en-US" sz="1600" b="1" dirty="0" err="1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현황판</a:t>
            </a:r>
            <a:r>
              <a:rPr kumimoji="1" lang="ko-KR" altLang="en-US" sz="1600" b="1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표출 개수 수정 </a:t>
            </a:r>
            <a:endParaRPr kumimoji="1" lang="en-US" altLang="ko-KR" sz="1600" b="1" dirty="0">
              <a:solidFill>
                <a:srgbClr val="FF0000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2772641-724B-CB1C-5869-807FC0F012AA}"/>
              </a:ext>
            </a:extLst>
          </p:cNvPr>
          <p:cNvSpPr txBox="1"/>
          <p:nvPr/>
        </p:nvSpPr>
        <p:spPr>
          <a:xfrm>
            <a:off x="479425" y="3312619"/>
            <a:ext cx="2255746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03    </a:t>
            </a:r>
            <a:r>
              <a:rPr kumimoji="1" lang="ko-KR" altLang="en-US" sz="1600" b="1" dirty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카메라 세팅 변경 </a:t>
            </a:r>
            <a:endParaRPr kumimoji="1" lang="en-US" altLang="ko-KR" sz="1600" b="1" dirty="0">
              <a:solidFill>
                <a:srgbClr val="0070C0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3976756-1BE7-7D7B-F203-9A6CC2423A4A}"/>
              </a:ext>
            </a:extLst>
          </p:cNvPr>
          <p:cNvSpPr txBox="1"/>
          <p:nvPr/>
        </p:nvSpPr>
        <p:spPr>
          <a:xfrm>
            <a:off x="467545" y="3946447"/>
            <a:ext cx="2191626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04    </a:t>
            </a:r>
            <a:r>
              <a:rPr kumimoji="1" lang="ko-KR" altLang="en-US" sz="1600" b="1" dirty="0" err="1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현황판</a:t>
            </a:r>
            <a:r>
              <a:rPr kumimoji="1" lang="ko-KR" altLang="en-US" sz="1600" b="1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순서 변경</a:t>
            </a:r>
            <a:endParaRPr kumimoji="1" lang="en-US" altLang="ko-KR" sz="1600" b="1" dirty="0">
              <a:solidFill>
                <a:srgbClr val="FF0000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8C2A1EA-5A97-4189-9834-F4B871C99BD4}"/>
              </a:ext>
            </a:extLst>
          </p:cNvPr>
          <p:cNvSpPr txBox="1"/>
          <p:nvPr/>
        </p:nvSpPr>
        <p:spPr>
          <a:xfrm>
            <a:off x="479425" y="4503599"/>
            <a:ext cx="1989647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05    </a:t>
            </a:r>
            <a:r>
              <a:rPr kumimoji="1" lang="ko-KR" altLang="en-US" sz="1600" b="1" dirty="0" err="1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현황판</a:t>
            </a:r>
            <a:r>
              <a:rPr kumimoji="1" lang="ko-KR" altLang="en-US" sz="1600" b="1" dirty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색 변경</a:t>
            </a:r>
            <a:endParaRPr kumimoji="1" lang="en-US" altLang="ko-KR" sz="1600" b="1" dirty="0">
              <a:solidFill>
                <a:srgbClr val="0070C0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5004972"/>
            <a:ext cx="2393604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06    </a:t>
            </a:r>
            <a:r>
              <a:rPr kumimoji="1" lang="ko-KR" altLang="en-US" sz="1600" b="1" dirty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레이아웃 색상 적용</a:t>
            </a:r>
            <a:endParaRPr kumimoji="1" lang="en-US" altLang="ko-KR" sz="1600" b="1" dirty="0">
              <a:solidFill>
                <a:srgbClr val="0070C0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207929" cy="560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수정 진행사항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1925527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01    </a:t>
            </a:r>
            <a:r>
              <a:rPr kumimoji="1" lang="ko-KR" altLang="en-US" sz="1600" b="1" dirty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설비이름 표시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026" name="Picture 2" descr="C:\Users\cailab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18" y="1898650"/>
            <a:ext cx="9150331" cy="459556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638583" y="1157585"/>
            <a:ext cx="936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답변 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글자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안겹치게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크기 줄이기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207929" cy="560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수정 진행사항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03   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카메라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세팅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변경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0" name="Picture 2" descr="C:\Users\cailab\Desktop\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9664" y="1768474"/>
            <a:ext cx="4545448" cy="2282825"/>
          </a:xfrm>
          <a:prstGeom prst="rect">
            <a:avLst/>
          </a:prstGeom>
          <a:noFill/>
        </p:spPr>
      </p:pic>
      <p:pic>
        <p:nvPicPr>
          <p:cNvPr id="2051" name="Picture 3" descr="C:\Users\cailab\Desktop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401" y="4203699"/>
            <a:ext cx="4545388" cy="2262563"/>
          </a:xfrm>
          <a:prstGeom prst="rect">
            <a:avLst/>
          </a:prstGeom>
          <a:noFill/>
        </p:spPr>
      </p:pic>
      <p:pic>
        <p:nvPicPr>
          <p:cNvPr id="2052" name="Picture 4" descr="C:\Users\cailab\Desktop\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29664" y="4203699"/>
            <a:ext cx="4545448" cy="2289609"/>
          </a:xfrm>
          <a:prstGeom prst="rect">
            <a:avLst/>
          </a:prstGeom>
          <a:noFill/>
        </p:spPr>
      </p:pic>
      <p:pic>
        <p:nvPicPr>
          <p:cNvPr id="8" name="Picture 2" descr="C:\Users\cailab\Desktop\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1401" y="1768475"/>
            <a:ext cx="4545388" cy="2282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207929" cy="560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수정 진행사항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198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05   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현황판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색 변경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0" name="Picture 2" descr="C:\Users\cailab\Desktop\22.PNG"/>
          <p:cNvPicPr>
            <a:picLocks noChangeAspect="1" noChangeArrowheads="1"/>
          </p:cNvPicPr>
          <p:nvPr/>
        </p:nvPicPr>
        <p:blipFill>
          <a:blip r:embed="rId2"/>
          <a:srcRect l="5592" r="5789"/>
          <a:stretch>
            <a:fillRect/>
          </a:stretch>
        </p:blipFill>
        <p:spPr bwMode="auto">
          <a:xfrm>
            <a:off x="6505575" y="2368549"/>
            <a:ext cx="5686425" cy="3222626"/>
          </a:xfrm>
          <a:prstGeom prst="rect">
            <a:avLst/>
          </a:prstGeom>
          <a:noFill/>
        </p:spPr>
      </p:pic>
      <p:pic>
        <p:nvPicPr>
          <p:cNvPr id="3074" name="Picture 2" descr="C:\Users\cailab\Desktop\fsef.PNG"/>
          <p:cNvPicPr>
            <a:picLocks noChangeAspect="1" noChangeArrowheads="1"/>
          </p:cNvPicPr>
          <p:nvPr/>
        </p:nvPicPr>
        <p:blipFill>
          <a:blip r:embed="rId3"/>
          <a:srcRect l="8898" r="7768"/>
          <a:stretch>
            <a:fillRect/>
          </a:stretch>
        </p:blipFill>
        <p:spPr bwMode="auto">
          <a:xfrm>
            <a:off x="0" y="2368549"/>
            <a:ext cx="5619750" cy="3213100"/>
          </a:xfrm>
          <a:prstGeom prst="rect">
            <a:avLst/>
          </a:prstGeom>
          <a:noFill/>
        </p:spPr>
      </p:pic>
      <p:cxnSp>
        <p:nvCxnSpPr>
          <p:cNvPr id="10" name="직선 화살표 연결선 9"/>
          <p:cNvCxnSpPr/>
          <p:nvPr/>
        </p:nvCxnSpPr>
        <p:spPr>
          <a:xfrm>
            <a:off x="5934074" y="4132262"/>
            <a:ext cx="314325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207929" cy="111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수정 진행사항</a:t>
            </a:r>
            <a:endParaRPr kumimoji="1" lang="en-US" altLang="ko-KR" sz="2400" b="1" dirty="0" smtClean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06   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레이아웃 색상적용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0" name="Picture 2" descr="C:\Users\cailab\Desktop\22.PNG"/>
          <p:cNvPicPr>
            <a:picLocks noChangeAspect="1" noChangeArrowheads="1"/>
          </p:cNvPicPr>
          <p:nvPr/>
        </p:nvPicPr>
        <p:blipFill>
          <a:blip r:embed="rId2"/>
          <a:srcRect l="5592" r="5789"/>
          <a:stretch>
            <a:fillRect/>
          </a:stretch>
        </p:blipFill>
        <p:spPr bwMode="auto">
          <a:xfrm>
            <a:off x="6505575" y="2368549"/>
            <a:ext cx="5686425" cy="3222626"/>
          </a:xfrm>
          <a:prstGeom prst="rect">
            <a:avLst/>
          </a:prstGeom>
          <a:noFill/>
        </p:spPr>
      </p:pic>
      <p:pic>
        <p:nvPicPr>
          <p:cNvPr id="3074" name="Picture 2" descr="C:\Users\cailab\Desktop\fsef.PNG"/>
          <p:cNvPicPr>
            <a:picLocks noChangeAspect="1" noChangeArrowheads="1"/>
          </p:cNvPicPr>
          <p:nvPr/>
        </p:nvPicPr>
        <p:blipFill>
          <a:blip r:embed="rId3"/>
          <a:srcRect l="8898" r="7768"/>
          <a:stretch>
            <a:fillRect/>
          </a:stretch>
        </p:blipFill>
        <p:spPr bwMode="auto">
          <a:xfrm>
            <a:off x="0" y="2368549"/>
            <a:ext cx="5619750" cy="3213100"/>
          </a:xfrm>
          <a:prstGeom prst="rect">
            <a:avLst/>
          </a:prstGeom>
          <a:noFill/>
        </p:spPr>
      </p:pic>
      <p:cxnSp>
        <p:nvCxnSpPr>
          <p:cNvPr id="10" name="직선 화살표 연결선 9"/>
          <p:cNvCxnSpPr/>
          <p:nvPr/>
        </p:nvCxnSpPr>
        <p:spPr>
          <a:xfrm>
            <a:off x="5934074" y="4132262"/>
            <a:ext cx="314325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207929" cy="560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수정 진행사항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02   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현황판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표출개수 수정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6749" y="4508718"/>
            <a:ext cx="110394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/>
              <a:t>코팅동</a:t>
            </a:r>
            <a:r>
              <a:rPr lang="ko-KR" altLang="en-US" sz="1600" b="1" dirty="0" smtClean="0"/>
              <a:t> 버튼을 누르면 </a:t>
            </a:r>
            <a:r>
              <a:rPr lang="en-US" altLang="ko-KR" sz="1600" b="1" dirty="0" err="1" smtClean="0"/>
              <a:t>StatusBoardCard</a:t>
            </a:r>
            <a:r>
              <a:rPr lang="en-US" altLang="ko-KR" sz="1600" b="1" dirty="0" smtClean="0"/>
              <a:t> 3</a:t>
            </a:r>
            <a:r>
              <a:rPr lang="ko-KR" altLang="en-US" sz="1600" b="1" dirty="0" smtClean="0"/>
              <a:t>개가 활성화</a:t>
            </a:r>
            <a:r>
              <a:rPr lang="en-US" altLang="ko-KR" sz="1600" b="1" dirty="0" smtClean="0"/>
              <a:t>.</a:t>
            </a:r>
            <a:endParaRPr lang="ko-KR" altLang="en-US" sz="1600" dirty="0" smtClean="0"/>
          </a:p>
          <a:p>
            <a:endParaRPr lang="en-US" altLang="ko-KR" sz="1600" b="1" dirty="0" smtClean="0"/>
          </a:p>
          <a:p>
            <a:r>
              <a:rPr lang="ko-KR" altLang="en-US" sz="1600" b="1" dirty="0" err="1" smtClean="0"/>
              <a:t>코팅동</a:t>
            </a:r>
            <a:r>
              <a:rPr lang="ko-KR" altLang="en-US" sz="1600" b="1" dirty="0" smtClean="0"/>
              <a:t> 페이지에 있는 </a:t>
            </a:r>
            <a:r>
              <a:rPr lang="en-US" altLang="ko-KR" sz="1600" b="1" dirty="0" smtClean="0"/>
              <a:t>8</a:t>
            </a:r>
            <a:r>
              <a:rPr lang="ko-KR" altLang="en-US" sz="1600" b="1" dirty="0" smtClean="0"/>
              <a:t>개 다 볼 수 있음</a:t>
            </a:r>
            <a:r>
              <a:rPr lang="en-US" altLang="ko-KR" sz="1600" b="1" dirty="0" smtClean="0"/>
              <a:t>. [</a:t>
            </a:r>
            <a:r>
              <a:rPr lang="ko-KR" altLang="en-US" sz="1600" b="1" dirty="0" smtClean="0"/>
              <a:t>근데 </a:t>
            </a:r>
            <a:r>
              <a:rPr lang="ko-KR" altLang="en-US" sz="1600" b="1" dirty="0" err="1" smtClean="0"/>
              <a:t>현황판</a:t>
            </a:r>
            <a:r>
              <a:rPr lang="ko-KR" altLang="en-US" sz="1600" b="1" dirty="0" smtClean="0"/>
              <a:t> 윗줄 </a:t>
            </a:r>
            <a:r>
              <a:rPr lang="en-US" altLang="ko-KR" sz="1600" b="1" dirty="0" smtClean="0"/>
              <a:t>5</a:t>
            </a:r>
            <a:r>
              <a:rPr lang="ko-KR" altLang="en-US" sz="1600" b="1" dirty="0" smtClean="0"/>
              <a:t>개를 움직인다거나 </a:t>
            </a:r>
            <a:r>
              <a:rPr lang="ko-KR" altLang="en-US" sz="1600" b="1" dirty="0" err="1" smtClean="0"/>
              <a:t>하는건</a:t>
            </a:r>
            <a:r>
              <a:rPr lang="ko-KR" altLang="en-US" sz="1600" b="1" dirty="0" smtClean="0"/>
              <a:t> 불가능함</a:t>
            </a:r>
            <a:r>
              <a:rPr lang="en-US" altLang="ko-KR" sz="1600" b="1" dirty="0" smtClean="0"/>
              <a:t>]</a:t>
            </a:r>
            <a:endParaRPr lang="ko-KR" altLang="en-US" sz="1600" dirty="0" smtClean="0"/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전체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연마동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가공동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현황 버튼을 </a:t>
            </a:r>
            <a:r>
              <a:rPr lang="ko-KR" altLang="en-US" sz="1600" b="1" dirty="0" err="1" smtClean="0"/>
              <a:t>누를시에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statusboardcard</a:t>
            </a:r>
            <a:r>
              <a:rPr lang="en-US" altLang="ko-KR" sz="1600" b="1" dirty="0" smtClean="0"/>
              <a:t> 3</a:t>
            </a:r>
            <a:r>
              <a:rPr lang="ko-KR" altLang="en-US" sz="1600" b="1" dirty="0" smtClean="0"/>
              <a:t>개를 비활성화 함</a:t>
            </a:r>
            <a:r>
              <a:rPr lang="en-US" altLang="ko-KR" sz="1600" b="1" dirty="0" smtClean="0"/>
              <a:t>.</a:t>
            </a:r>
            <a:endParaRPr lang="ko-KR" altLang="en-US" sz="1600" dirty="0" smtClean="0"/>
          </a:p>
          <a:p>
            <a:endParaRPr lang="en-US" altLang="ko-KR" sz="1600" b="1" dirty="0" smtClean="0"/>
          </a:p>
          <a:p>
            <a:r>
              <a:rPr lang="ko-KR" altLang="en-US" sz="1600" b="1" dirty="0" smtClean="0"/>
              <a:t>즉</a:t>
            </a:r>
            <a:r>
              <a:rPr lang="en-US" altLang="ko-KR" sz="1600" b="1" dirty="0" smtClean="0"/>
              <a:t>, 8</a:t>
            </a:r>
            <a:r>
              <a:rPr lang="ko-KR" altLang="en-US" sz="1600" b="1" dirty="0" smtClean="0"/>
              <a:t>개를 만들어야 하는 건 알겠지만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정확히 어떤 사이즈로 어떤 위치에 만들어지게 하고 싶은지 제대로 알아야 </a:t>
            </a:r>
            <a:r>
              <a:rPr lang="ko-KR" altLang="en-US" sz="1600" b="1" dirty="0" err="1" smtClean="0"/>
              <a:t>할것</a:t>
            </a:r>
            <a:r>
              <a:rPr lang="ko-KR" altLang="en-US" sz="1600" b="1" dirty="0" smtClean="0"/>
              <a:t> 같다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pic>
        <p:nvPicPr>
          <p:cNvPr id="5123" name="Picture 3" descr="C:\Users\cailab\Desktop\코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19" y="1676764"/>
            <a:ext cx="5346700" cy="2831953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238658" y="984267"/>
            <a:ext cx="936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답변 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코팅동만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일자로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그리고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중복 안되게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207929" cy="560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수정 진행사항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04   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현황판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순서 변경 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6749" y="1981200"/>
            <a:ext cx="11039475" cy="404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02   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현황판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표출개수 수정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완료시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진행할 예정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5788</TotalTime>
  <Words>358</Words>
  <Application>Microsoft Office PowerPoint</Application>
  <PresentationFormat>사용자 지정</PresentationFormat>
  <Paragraphs>78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273</cp:revision>
  <dcterms:created xsi:type="dcterms:W3CDTF">2020-12-21T03:06:12Z</dcterms:created>
  <dcterms:modified xsi:type="dcterms:W3CDTF">2022-05-20T06:36:07Z</dcterms:modified>
</cp:coreProperties>
</file>