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353" r:id="rId3"/>
    <p:sldId id="381" r:id="rId4"/>
    <p:sldId id="383" r:id="rId5"/>
    <p:sldId id="384" r:id="rId6"/>
    <p:sldId id="385" r:id="rId7"/>
    <p:sldId id="386" r:id="rId8"/>
    <p:sldId id="397" r:id="rId9"/>
    <p:sldId id="395" r:id="rId10"/>
    <p:sldId id="369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D4F"/>
    <a:srgbClr val="009D4D"/>
    <a:srgbClr val="2F2F2E"/>
    <a:srgbClr val="E7E7E6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3576620" cy="50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 진행사항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21240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</a:t>
            </a:r>
            <a:r>
              <a:rPr kumimoji="1" lang="en-US" altLang="x-none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</a:t>
            </a:r>
            <a:r>
              <a:rPr kumimoji="1" lang="ko-KR" altLang="en-US" sz="1600" b="1" dirty="0" err="1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겹치는것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방지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089B16-8468-D84B-90EC-A493C0110A44}"/>
              </a:ext>
            </a:extLst>
          </p:cNvPr>
          <p:cNvSpPr txBox="1"/>
          <p:nvPr/>
        </p:nvSpPr>
        <p:spPr>
          <a:xfrm>
            <a:off x="467545" y="2700000"/>
            <a:ext cx="3063659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시점변경 오류 해결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772641-724B-CB1C-5869-807FC0F012AA}"/>
              </a:ext>
            </a:extLst>
          </p:cNvPr>
          <p:cNvSpPr txBox="1"/>
          <p:nvPr/>
        </p:nvSpPr>
        <p:spPr>
          <a:xfrm>
            <a:off x="479425" y="327600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 err="1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 변경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976756-1BE7-7D7B-F203-9A6CC2423A4A}"/>
              </a:ext>
            </a:extLst>
          </p:cNvPr>
          <p:cNvSpPr txBox="1"/>
          <p:nvPr/>
        </p:nvSpPr>
        <p:spPr>
          <a:xfrm>
            <a:off x="467545" y="3852000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장비서열 </a:t>
            </a:r>
            <a:r>
              <a:rPr kumimoji="1" lang="ko-KR" altLang="en-US" sz="1600" b="1" dirty="0" err="1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가공동으로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하기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C2A1EA-5A97-4189-9834-F4B871C99BD4}"/>
              </a:ext>
            </a:extLst>
          </p:cNvPr>
          <p:cNvSpPr txBox="1"/>
          <p:nvPr/>
        </p:nvSpPr>
        <p:spPr>
          <a:xfrm>
            <a:off x="479425" y="44280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ko-KR" altLang="en-US" sz="16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배경 하늘색으로 바꾸기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797561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겹치는것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방지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22550"/>
            <a:ext cx="5550558" cy="2787650"/>
          </a:xfrm>
          <a:prstGeom prst="rect">
            <a:avLst/>
          </a:prstGeom>
          <a:noFill/>
        </p:spPr>
      </p:pic>
      <p:pic>
        <p:nvPicPr>
          <p:cNvPr id="2" name="Picture 2" descr="C:\Users\cailab\Desktop\변경.PNG"/>
          <p:cNvPicPr>
            <a:picLocks noChangeAspect="1" noChangeArrowheads="1"/>
          </p:cNvPicPr>
          <p:nvPr/>
        </p:nvPicPr>
        <p:blipFill>
          <a:blip r:embed="rId3"/>
          <a:srcRect l="9121" r="12088"/>
          <a:stretch>
            <a:fillRect/>
          </a:stretch>
        </p:blipFill>
        <p:spPr bwMode="auto">
          <a:xfrm>
            <a:off x="6457950" y="2587718"/>
            <a:ext cx="5162550" cy="2822482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>
            <a:off x="5791200" y="4019550"/>
            <a:ext cx="36195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시점변경 오류해결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" name="Picture 2" descr="C:\Users\cailab\Desktop\변경.PNG"/>
          <p:cNvPicPr>
            <a:picLocks noChangeAspect="1" noChangeArrowheads="1"/>
          </p:cNvPicPr>
          <p:nvPr/>
        </p:nvPicPr>
        <p:blipFill>
          <a:blip r:embed="rId2"/>
          <a:srcRect l="8261" r="11399"/>
          <a:stretch>
            <a:fillRect/>
          </a:stretch>
        </p:blipFill>
        <p:spPr bwMode="auto">
          <a:xfrm>
            <a:off x="6469940" y="2414587"/>
            <a:ext cx="5572125" cy="298767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722352" y="2709862"/>
            <a:ext cx="523875" cy="176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cailab\Desktop\시점변경시 위치제어.PNG"/>
          <p:cNvPicPr>
            <a:picLocks noChangeAspect="1" noChangeArrowheads="1"/>
          </p:cNvPicPr>
          <p:nvPr/>
        </p:nvPicPr>
        <p:blipFill>
          <a:blip r:embed="rId3"/>
          <a:srcRect l="4229" r="5792"/>
          <a:stretch>
            <a:fillRect/>
          </a:stretch>
        </p:blipFill>
        <p:spPr bwMode="auto">
          <a:xfrm>
            <a:off x="0" y="2229084"/>
            <a:ext cx="5674687" cy="3325579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47675" y="2862262"/>
            <a:ext cx="523875" cy="176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48350" y="4021138"/>
            <a:ext cx="485775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 변경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22.PNG"/>
          <p:cNvPicPr>
            <a:picLocks noChangeAspect="1" noChangeArrowheads="1"/>
          </p:cNvPicPr>
          <p:nvPr/>
        </p:nvPicPr>
        <p:blipFill>
          <a:blip r:embed="rId2"/>
          <a:srcRect l="5592" r="5789"/>
          <a:stretch>
            <a:fillRect/>
          </a:stretch>
        </p:blipFill>
        <p:spPr bwMode="auto">
          <a:xfrm>
            <a:off x="0" y="2368549"/>
            <a:ext cx="5686425" cy="3222626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5776911" y="4133850"/>
            <a:ext cx="609736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cailab\Desktop\현.PNG"/>
          <p:cNvPicPr>
            <a:picLocks noChangeAspect="1" noChangeArrowheads="1"/>
          </p:cNvPicPr>
          <p:nvPr/>
        </p:nvPicPr>
        <p:blipFill>
          <a:blip r:embed="rId3"/>
          <a:srcRect l="10870" r="11180"/>
          <a:stretch>
            <a:fillRect/>
          </a:stretch>
        </p:blipFill>
        <p:spPr bwMode="auto">
          <a:xfrm>
            <a:off x="6386647" y="2368549"/>
            <a:ext cx="5805353" cy="3222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 smtClean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장비서열 변경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5713014" y="4132260"/>
            <a:ext cx="667546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 l="4588" r="4462" b="64920"/>
          <a:stretch>
            <a:fillRect/>
          </a:stretch>
        </p:blipFill>
        <p:spPr bwMode="auto">
          <a:xfrm>
            <a:off x="1509006" y="1905365"/>
            <a:ext cx="9188450" cy="1723660"/>
          </a:xfrm>
          <a:prstGeom prst="rect">
            <a:avLst/>
          </a:prstGeom>
          <a:noFill/>
        </p:spPr>
      </p:pic>
      <p:pic>
        <p:nvPicPr>
          <p:cNvPr id="4098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 b="64764"/>
          <a:stretch>
            <a:fillRect/>
          </a:stretch>
        </p:blipFill>
        <p:spPr bwMode="auto">
          <a:xfrm>
            <a:off x="1509006" y="4800600"/>
            <a:ext cx="9188450" cy="1704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ailab\Desktop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009" y="1828906"/>
            <a:ext cx="8237841" cy="463884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 smtClean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장비서열 변경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131252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</a:t>
            </a: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피드백 후 추가작업처리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메타버스 구현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99</Words>
  <Application>Microsoft Office PowerPoint</Application>
  <PresentationFormat>사용자 지정</PresentationFormat>
  <Paragraphs>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279</cp:revision>
  <dcterms:created xsi:type="dcterms:W3CDTF">2020-12-21T03:06:12Z</dcterms:created>
  <dcterms:modified xsi:type="dcterms:W3CDTF">2022-05-27T13:00:16Z</dcterms:modified>
</cp:coreProperties>
</file>