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5" r:id="rId2"/>
    <p:sldId id="353" r:id="rId3"/>
    <p:sldId id="406" r:id="rId4"/>
    <p:sldId id="414" r:id="rId5"/>
    <p:sldId id="417" r:id="rId6"/>
    <p:sldId id="410" r:id="rId7"/>
    <p:sldId id="419" r:id="rId8"/>
    <p:sldId id="411" r:id="rId9"/>
    <p:sldId id="412" r:id="rId10"/>
    <p:sldId id="413" r:id="rId11"/>
    <p:sldId id="416" r:id="rId12"/>
    <p:sldId id="415" r:id="rId13"/>
    <p:sldId id="369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D4F"/>
    <a:srgbClr val="009D4D"/>
    <a:srgbClr val="2F2F2E"/>
    <a:srgbClr val="E7E7E6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2022-06-18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2502608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비콘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-&gt; RFID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방식 변경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3074" name="Picture 2" descr="C:\Users\cailab\Desktop\화면 캡처 2022-06-17 1958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475640"/>
            <a:ext cx="9207500" cy="5179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6274" y="1015428"/>
            <a:ext cx="108870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비콘</a:t>
            </a:r>
            <a:endParaRPr lang="en-US" altLang="ko-KR" b="1" dirty="0" smtClean="0"/>
          </a:p>
          <a:p>
            <a:pPr algn="just"/>
            <a:r>
              <a:rPr lang="ko-KR" altLang="en-US" dirty="0" err="1" smtClean="0"/>
              <a:t>블루투스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저에너지</a:t>
            </a:r>
            <a:r>
              <a:rPr lang="ko-KR" altLang="en-US" dirty="0" smtClean="0"/>
              <a:t> 기술을 사용하는 근거리 통신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상대에게 신호를 받아서 발신하는 장치</a:t>
            </a:r>
          </a:p>
          <a:p>
            <a:pPr algn="just"/>
            <a:r>
              <a:rPr lang="ko-KR" altLang="en-US" dirty="0" smtClean="0"/>
              <a:t>범위 </a:t>
            </a:r>
            <a:r>
              <a:rPr lang="en-US" altLang="ko-KR" dirty="0" smtClean="0"/>
              <a:t>: 50m ~ 70m</a:t>
            </a:r>
          </a:p>
          <a:p>
            <a:pPr algn="just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 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실행 및 관련 소프트웨어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실내에서 정확한 위치 파악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특정장소에서 안내서비스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쿠폰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사이렌 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대학교 전자출결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6274" y="2876371"/>
            <a:ext cx="10887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RFID </a:t>
            </a:r>
          </a:p>
          <a:p>
            <a:pPr algn="just"/>
            <a:r>
              <a:rPr lang="en-US" altLang="ko-KR" dirty="0" smtClean="0"/>
              <a:t>124Khz ~ 2.45GHZ, </a:t>
            </a:r>
            <a:r>
              <a:rPr lang="ko-KR" altLang="en-US" dirty="0" smtClean="0"/>
              <a:t>주파수를 이용해</a:t>
            </a:r>
            <a:r>
              <a:rPr lang="en-US" altLang="ko-KR" dirty="0" smtClean="0"/>
              <a:t>, ID</a:t>
            </a:r>
            <a:r>
              <a:rPr lang="ko-KR" altLang="en-US" dirty="0" smtClean="0"/>
              <a:t>를 식별하는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집적회로와 안테나를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안테나로 송신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집적회로로 수신해 식별</a:t>
            </a:r>
          </a:p>
          <a:p>
            <a:pPr algn="just"/>
            <a:r>
              <a:rPr lang="ko-KR" altLang="en-US" dirty="0" smtClean="0"/>
              <a:t>범위 </a:t>
            </a:r>
            <a:r>
              <a:rPr lang="en-US" altLang="ko-KR" dirty="0" smtClean="0"/>
              <a:t>: 100m</a:t>
            </a:r>
          </a:p>
          <a:p>
            <a:pPr algn="just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장거리 인식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리더 별도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고속도로 </a:t>
            </a:r>
            <a:r>
              <a:rPr lang="ko-KR" altLang="en-US" dirty="0" err="1" smtClean="0"/>
              <a:t>하이패스</a:t>
            </a:r>
            <a:r>
              <a:rPr lang="ko-KR" altLang="en-US" dirty="0" smtClean="0"/>
              <a:t>, 물류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야생동물 관찰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76274" y="4907696"/>
            <a:ext cx="10887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NFC </a:t>
            </a:r>
          </a:p>
          <a:p>
            <a:pPr algn="just"/>
            <a:r>
              <a:rPr lang="en-US" altLang="ko-KR" dirty="0" smtClean="0"/>
              <a:t>RFID</a:t>
            </a:r>
            <a:r>
              <a:rPr lang="ko-KR" altLang="en-US" dirty="0" smtClean="0"/>
              <a:t>에서 파생된것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주파수만 다름</a:t>
            </a:r>
            <a:r>
              <a:rPr lang="en-US" altLang="ko-KR" dirty="0" smtClean="0"/>
              <a:t>, 13.56Mhz</a:t>
            </a:r>
          </a:p>
          <a:p>
            <a:pPr algn="just"/>
            <a:r>
              <a:rPr lang="ko-KR" altLang="en-US" dirty="0" smtClean="0"/>
              <a:t>범위 </a:t>
            </a:r>
            <a:r>
              <a:rPr lang="en-US" altLang="ko-KR" dirty="0" smtClean="0"/>
              <a:t>:10cm </a:t>
            </a:r>
            <a:r>
              <a:rPr lang="ko-KR" altLang="en-US" dirty="0" smtClean="0"/>
              <a:t>내외</a:t>
            </a:r>
            <a:endParaRPr lang="en-US" altLang="ko-KR" dirty="0" smtClean="0"/>
          </a:p>
          <a:p>
            <a:pPr algn="just"/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높은 </a:t>
            </a:r>
            <a:r>
              <a:rPr lang="ko-KR" altLang="en-US" dirty="0" err="1" smtClean="0"/>
              <a:t>보안성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양방향 통신</a:t>
            </a:r>
            <a:r>
              <a:rPr lang="en-US" altLang="ko-KR" dirty="0" smtClean="0"/>
              <a:t>, 1:1 </a:t>
            </a:r>
            <a:r>
              <a:rPr lang="ko-KR" altLang="en-US" dirty="0" smtClean="0"/>
              <a:t>서비스</a:t>
            </a:r>
          </a:p>
          <a:p>
            <a:pPr algn="just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결제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자동차키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호텔키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331693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 메뉴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Status Card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배치 질문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4098" name="Picture 2" descr="C:\Users\cailab\Desktop\언급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" y="1436943"/>
            <a:ext cx="9845675" cy="516070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743950" y="3019425"/>
            <a:ext cx="1104900" cy="3390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910319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동원파츠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한국융합로봇연구원 관련 논의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ICDM DB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정보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Parameter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매핑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확인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실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962150"/>
            <a:ext cx="7562030" cy="4071862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499229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주소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Port, UID, Password,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DBname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Excel -&gt; Bytes -&gt; C# Script -&gt; Unity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499229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-&gt;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서버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-&gt; C# Script -&gt; Unity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122" name="Picture 2" descr="C:\Users\cailab\Desktop\장비.PNG"/>
          <p:cNvPicPr>
            <a:picLocks noChangeAspect="1" noChangeArrowheads="1"/>
          </p:cNvPicPr>
          <p:nvPr/>
        </p:nvPicPr>
        <p:blipFill>
          <a:blip r:embed="rId2"/>
          <a:srcRect l="12659" r="12568"/>
          <a:stretch>
            <a:fillRect/>
          </a:stretch>
        </p:blipFill>
        <p:spPr bwMode="auto">
          <a:xfrm>
            <a:off x="479425" y="1960894"/>
            <a:ext cx="8569325" cy="4805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Login  Scene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교체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146" name="Picture 2" descr="C:\Users\cailab\Desktop\D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544010"/>
            <a:ext cx="9686105" cy="5137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Excel -&gt; Bytes -&gt; C# Script -&gt; Unity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동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633601"/>
            <a:ext cx="9274175" cy="4919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4605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한국로봇융합연구원 관련 논의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6130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로봇융합연구원 김대연 팀장님과 논의가 완료된 후 정리해서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전달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174759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ICDM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메뉴추가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941E3E-EBAC-F745-A6C0-599D870D57E9}"/>
              </a:ext>
            </a:extLst>
          </p:cNvPr>
          <p:cNvSpPr txBox="1"/>
          <p:nvPr/>
        </p:nvSpPr>
        <p:spPr>
          <a:xfrm>
            <a:off x="479425" y="1398544"/>
            <a:ext cx="6154670" cy="66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전체 옆 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</a:t>
            </a:r>
            <a:r>
              <a:rPr kumimoji="1" lang="en-US" altLang="ko-KR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</a:t>
            </a:r>
            <a:r>
              <a:rPr kumimoji="1" lang="ko-KR" altLang="en-US" sz="12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추가</a:t>
            </a:r>
            <a:endParaRPr kumimoji="1"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메뉴 클릭 시 </a:t>
            </a:r>
            <a:r>
              <a:rPr kumimoji="1" lang="ko-KR" altLang="en-US" sz="12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</a:t>
            </a:r>
            <a:r>
              <a:rPr kumimoji="1" lang="en-US" altLang="ko-KR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+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연마동만 화면에 표시되고 </a:t>
            </a:r>
            <a:r>
              <a:rPr kumimoji="1" lang="ko-KR" altLang="en-US" sz="12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2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보이도록 추가</a:t>
            </a:r>
            <a:endParaRPr kumimoji="1" lang="en-US" altLang="ko-KR" sz="12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4C8BCAE-A13F-4D75-32EF-7DF5C68C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2514794"/>
            <a:ext cx="7732758" cy="4185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2066868"/>
            <a:ext cx="2012089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ICDM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설비명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변경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975992"/>
            <a:ext cx="260840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설비명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가시성 있게 변경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3074" name="Picture 2" descr="C:\Users\cailab\Desktop\화면 캡처 2022-06-17 1958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475640"/>
            <a:ext cx="9207500" cy="5179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</TotalTime>
  <Words>302</Words>
  <Application>Microsoft Office PowerPoint</Application>
  <PresentationFormat>사용자 지정</PresentationFormat>
  <Paragraphs>49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346</cp:revision>
  <dcterms:created xsi:type="dcterms:W3CDTF">2020-12-21T03:06:12Z</dcterms:created>
  <dcterms:modified xsi:type="dcterms:W3CDTF">2022-06-18T00:15:12Z</dcterms:modified>
</cp:coreProperties>
</file>