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14" r:id="rId4"/>
    <p:sldId id="406" r:id="rId5"/>
    <p:sldId id="410" r:id="rId6"/>
    <p:sldId id="417" r:id="rId7"/>
    <p:sldId id="421" r:id="rId8"/>
    <p:sldId id="419" r:id="rId9"/>
    <p:sldId id="411" r:id="rId10"/>
    <p:sldId id="415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2022-06-24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975992"/>
            <a:ext cx="10350499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기반으로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Unity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상에 전시 및 상세화면 메뉴 추가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년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7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 건솔루션측에서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방문 후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내용 정리해서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알려줄것이라고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함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8" name="Picture 2" descr="C:\Users\cailab\Desktop\동1.png"/>
          <p:cNvPicPr>
            <a:picLocks noChangeAspect="1" noChangeArrowheads="1"/>
          </p:cNvPicPr>
          <p:nvPr/>
        </p:nvPicPr>
        <p:blipFill>
          <a:blip r:embed="rId2"/>
          <a:srcRect l="36923" t="49491" r="53964" b="31557"/>
          <a:stretch>
            <a:fillRect/>
          </a:stretch>
        </p:blipFill>
        <p:spPr bwMode="auto">
          <a:xfrm>
            <a:off x="7962899" y="2190750"/>
            <a:ext cx="2867025" cy="335387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7962899" y="3529971"/>
            <a:ext cx="2867025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cailab\Desktop\동1.png"/>
          <p:cNvPicPr>
            <a:picLocks noChangeAspect="1" noChangeArrowheads="1"/>
          </p:cNvPicPr>
          <p:nvPr/>
        </p:nvPicPr>
        <p:blipFill>
          <a:blip r:embed="rId2"/>
          <a:srcRect l="22559" t="18067" r="22855" b="9242"/>
          <a:stretch>
            <a:fillRect/>
          </a:stretch>
        </p:blipFill>
        <p:spPr bwMode="auto">
          <a:xfrm>
            <a:off x="725441" y="2190750"/>
            <a:ext cx="6047630" cy="453009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362921" y="4330071"/>
            <a:ext cx="9334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96371" y="4330071"/>
            <a:ext cx="7048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01221" y="4330071"/>
            <a:ext cx="7048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06071" y="4330071"/>
            <a:ext cx="7048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96370" y="5320671"/>
            <a:ext cx="542925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20121" y="4920621"/>
            <a:ext cx="47624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15445" y="4920621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20296" y="4920621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25146" y="4920621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53520" y="5320671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5852" y="4330071"/>
            <a:ext cx="323849" cy="352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29701" y="3529971"/>
            <a:ext cx="180022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ABCDEF1111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9701" y="3930021"/>
            <a:ext cx="180022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ABCDEF1112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29701" y="4282446"/>
            <a:ext cx="180022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ABCDEF1113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>
            <a:off x="7962899" y="3529971"/>
            <a:ext cx="300039" cy="257175"/>
          </a:xfrm>
          <a:prstGeom prst="triangle">
            <a:avLst/>
          </a:prstGeom>
          <a:solidFill>
            <a:srgbClr val="E7E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7962899" y="4472946"/>
            <a:ext cx="300039" cy="257175"/>
          </a:xfrm>
          <a:prstGeom prst="triangle">
            <a:avLst/>
          </a:prstGeom>
          <a:solidFill>
            <a:srgbClr val="E7E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62899" y="3787146"/>
            <a:ext cx="300039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705852" y="3977646"/>
            <a:ext cx="323849" cy="352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05852" y="3625221"/>
            <a:ext cx="323849" cy="352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177747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DongwonParts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DongwonParts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미팅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반투명문제부분 해결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122" name="Picture 2" descr="C:\Users\cailab\Desktop\장비.PNG"/>
          <p:cNvPicPr>
            <a:picLocks noChangeAspect="1" noChangeArrowheads="1"/>
          </p:cNvPicPr>
          <p:nvPr/>
        </p:nvPicPr>
        <p:blipFill>
          <a:blip r:embed="rId2"/>
          <a:srcRect l="15348" r="48762" b="13791"/>
          <a:stretch>
            <a:fillRect/>
          </a:stretch>
        </p:blipFill>
        <p:spPr bwMode="auto">
          <a:xfrm>
            <a:off x="952500" y="1934076"/>
            <a:ext cx="4893759" cy="4929156"/>
          </a:xfrm>
          <a:prstGeom prst="rect">
            <a:avLst/>
          </a:prstGeom>
          <a:noFill/>
        </p:spPr>
      </p:pic>
      <p:pic>
        <p:nvPicPr>
          <p:cNvPr id="3074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 l="12080" t="17448" r="48103"/>
          <a:stretch>
            <a:fillRect/>
          </a:stretch>
        </p:blipFill>
        <p:spPr bwMode="auto">
          <a:xfrm>
            <a:off x="7324725" y="1934076"/>
            <a:ext cx="4495800" cy="495914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472411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라벨이 카메라 프레임의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Ray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와 항상 수직이 되도록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Script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구현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 메뉴 추가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499229"/>
            <a:ext cx="836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11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연마동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 데이터만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들어가야하는데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현재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22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 설비의 데이터가 들어가 있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음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4099" name="Picture 3" descr="C:\Users\cailab\Desktop\제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74" y="1960893"/>
            <a:ext cx="8035925" cy="4801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가시성 있게 수정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동1.png"/>
          <p:cNvPicPr>
            <a:picLocks noChangeAspect="1" noChangeArrowheads="1"/>
          </p:cNvPicPr>
          <p:nvPr/>
        </p:nvPicPr>
        <p:blipFill>
          <a:blip r:embed="rId2"/>
          <a:srcRect l="22559" r="22855"/>
          <a:stretch>
            <a:fillRect/>
          </a:stretch>
        </p:blipFill>
        <p:spPr bwMode="auto">
          <a:xfrm>
            <a:off x="6629400" y="1499229"/>
            <a:ext cx="4686300" cy="4829175"/>
          </a:xfrm>
          <a:prstGeom prst="rect">
            <a:avLst/>
          </a:prstGeom>
          <a:noFill/>
        </p:spPr>
      </p:pic>
      <p:pic>
        <p:nvPicPr>
          <p:cNvPr id="6" name="Picture 2" descr="C:\Users\cailab\Desktop\화면 캡처 2022-06-17 195827.png"/>
          <p:cNvPicPr>
            <a:picLocks noChangeAspect="1" noChangeArrowheads="1"/>
          </p:cNvPicPr>
          <p:nvPr/>
        </p:nvPicPr>
        <p:blipFill>
          <a:blip r:embed="rId3"/>
          <a:srcRect l="22514" r="23943"/>
          <a:stretch>
            <a:fillRect/>
          </a:stretch>
        </p:blipFill>
        <p:spPr bwMode="auto">
          <a:xfrm>
            <a:off x="1146174" y="1499229"/>
            <a:ext cx="4549775" cy="4779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메뉴판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오류수정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" name="Picture 2" descr="C:\Users\cailab\Desktop\언급.PNG"/>
          <p:cNvPicPr>
            <a:picLocks noChangeAspect="1" noChangeArrowheads="1"/>
          </p:cNvPicPr>
          <p:nvPr/>
        </p:nvPicPr>
        <p:blipFill>
          <a:blip r:embed="rId2"/>
          <a:srcRect r="6198"/>
          <a:stretch>
            <a:fillRect/>
          </a:stretch>
        </p:blipFill>
        <p:spPr bwMode="auto">
          <a:xfrm>
            <a:off x="0" y="1896104"/>
            <a:ext cx="5743575" cy="3358521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039014" y="2676525"/>
            <a:ext cx="704561" cy="2543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3732" y="2676525"/>
            <a:ext cx="3840201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cailab\Desktop\동2.PNG"/>
          <p:cNvPicPr>
            <a:picLocks noChangeAspect="1" noChangeArrowheads="1"/>
          </p:cNvPicPr>
          <p:nvPr/>
        </p:nvPicPr>
        <p:blipFill>
          <a:blip r:embed="rId3"/>
          <a:srcRect r="5252"/>
          <a:stretch>
            <a:fillRect/>
          </a:stretch>
        </p:blipFill>
        <p:spPr bwMode="auto">
          <a:xfrm>
            <a:off x="6153150" y="1896104"/>
            <a:ext cx="6038850" cy="3367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미팅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7394575" y="5958976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Multi Reader Manager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122" name="Picture 2" descr="C:\Users\cailab\Desktop\RFI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638300"/>
            <a:ext cx="3962237" cy="2990850"/>
          </a:xfrm>
          <a:prstGeom prst="rect">
            <a:avLst/>
          </a:prstGeom>
          <a:noFill/>
        </p:spPr>
      </p:pic>
      <p:pic>
        <p:nvPicPr>
          <p:cNvPr id="5123" name="Picture 3" descr="C:\Users\cailab\Desktop\바코드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85" y="5029200"/>
            <a:ext cx="3051779" cy="1250126"/>
          </a:xfrm>
          <a:prstGeom prst="rect">
            <a:avLst/>
          </a:prstGeom>
          <a:noFill/>
        </p:spPr>
      </p:pic>
      <p:pic>
        <p:nvPicPr>
          <p:cNvPr id="17" name="Picture 2" descr="C:\Users\cailab\Desktop\fa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0" y="1499229"/>
            <a:ext cx="5473700" cy="4459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cailab\Desktop\동1.png"/>
          <p:cNvPicPr>
            <a:picLocks noChangeAspect="1" noChangeArrowheads="1"/>
          </p:cNvPicPr>
          <p:nvPr/>
        </p:nvPicPr>
        <p:blipFill>
          <a:blip r:embed="rId2"/>
          <a:srcRect l="36923" t="49491" r="53964" b="31557"/>
          <a:stretch>
            <a:fillRect/>
          </a:stretch>
        </p:blipFill>
        <p:spPr bwMode="auto">
          <a:xfrm>
            <a:off x="7962899" y="1499229"/>
            <a:ext cx="2867025" cy="3353878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7962899" y="2838450"/>
            <a:ext cx="2867025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미팅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4" name="Picture 2" descr="C:\Users\cailab\Desktop\동1.png"/>
          <p:cNvPicPr>
            <a:picLocks noChangeAspect="1" noChangeArrowheads="1"/>
          </p:cNvPicPr>
          <p:nvPr/>
        </p:nvPicPr>
        <p:blipFill>
          <a:blip r:embed="rId2"/>
          <a:srcRect l="22559" t="18067" r="22855" b="9242"/>
          <a:stretch>
            <a:fillRect/>
          </a:stretch>
        </p:blipFill>
        <p:spPr bwMode="auto">
          <a:xfrm>
            <a:off x="725441" y="1499229"/>
            <a:ext cx="6047630" cy="453009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362921" y="3638550"/>
            <a:ext cx="9334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96371" y="3638550"/>
            <a:ext cx="7048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01221" y="3638550"/>
            <a:ext cx="7048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6071" y="3638550"/>
            <a:ext cx="70485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6370" y="4629150"/>
            <a:ext cx="542925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20121" y="4229100"/>
            <a:ext cx="476249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15445" y="4229100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296" y="4229100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25146" y="4229100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3520" y="4629150"/>
            <a:ext cx="4857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5852" y="3638550"/>
            <a:ext cx="323849" cy="352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29701" y="2838450"/>
            <a:ext cx="180022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ABCDEF1111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29701" y="3238500"/>
            <a:ext cx="180022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ABCDEF1112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29701" y="3590925"/>
            <a:ext cx="180022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ABCDEF1113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>
            <a:off x="7962899" y="2838450"/>
            <a:ext cx="300039" cy="257175"/>
          </a:xfrm>
          <a:prstGeom prst="triangle">
            <a:avLst/>
          </a:prstGeom>
          <a:solidFill>
            <a:srgbClr val="E7E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7962899" y="3781425"/>
            <a:ext cx="300039" cy="257175"/>
          </a:xfrm>
          <a:prstGeom prst="triangle">
            <a:avLst/>
          </a:prstGeom>
          <a:solidFill>
            <a:srgbClr val="E7E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62899" y="3095625"/>
            <a:ext cx="300039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05852" y="3286125"/>
            <a:ext cx="323849" cy="352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05852" y="2933700"/>
            <a:ext cx="323849" cy="352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174759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ICDM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메뉴추가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9941E3E-EBAC-F745-A6C0-599D870D57E9}"/>
              </a:ext>
            </a:extLst>
          </p:cNvPr>
          <p:cNvSpPr txBox="1"/>
          <p:nvPr/>
        </p:nvSpPr>
        <p:spPr>
          <a:xfrm>
            <a:off x="479425" y="1398544"/>
            <a:ext cx="615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전체 옆 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2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</a:t>
            </a:r>
            <a:r>
              <a:rPr kumimoji="1" lang="ko-KR" altLang="en-US" sz="1200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성</a:t>
            </a:r>
            <a:endParaRPr kumimoji="1"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10" name="Picture 3" descr="C:\Users\cailab\Desktop\제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767876"/>
            <a:ext cx="8035925" cy="4801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145</Words>
  <Application>Microsoft Office PowerPoint</Application>
  <PresentationFormat>사용자 지정</PresentationFormat>
  <Paragraphs>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355</cp:revision>
  <dcterms:created xsi:type="dcterms:W3CDTF">2020-12-21T03:06:12Z</dcterms:created>
  <dcterms:modified xsi:type="dcterms:W3CDTF">2022-06-24T18:38:37Z</dcterms:modified>
</cp:coreProperties>
</file>