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5" r:id="rId2"/>
    <p:sldId id="353" r:id="rId3"/>
    <p:sldId id="414" r:id="rId4"/>
    <p:sldId id="406" r:id="rId5"/>
    <p:sldId id="423" r:id="rId6"/>
    <p:sldId id="422" r:id="rId7"/>
    <p:sldId id="410" r:id="rId8"/>
    <p:sldId id="417" r:id="rId9"/>
    <p:sldId id="424" r:id="rId10"/>
    <p:sldId id="425" r:id="rId11"/>
    <p:sldId id="411" r:id="rId12"/>
    <p:sldId id="369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7E7E6"/>
    <a:srgbClr val="009D4F"/>
    <a:srgbClr val="009D4D"/>
    <a:srgbClr val="2F2F2E"/>
    <a:srgbClr val="EFEF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41" d="100"/>
          <a:sy n="41" d="100"/>
        </p:scale>
        <p:origin x="-92" y="-588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2022-07-09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2022-07-09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2022-07-09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2022-07-09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:p14="http://schemas.microsoft.com/office/powerpoint/2010/main" xmlns="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xmlns="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xmlns="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2022-07-09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2022-07-09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2022-07-09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2022-07-09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2022-07-09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2022-07-09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2022-07-09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:a16="http://schemas.microsoft.com/office/drawing/2014/main" xmlns="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xmlns="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:a16="http://schemas.microsoft.com/office/drawing/2014/main" xmlns="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7A1722-EE0E-2F9A-3CE3-1F731703D4E6}"/>
              </a:ext>
            </a:extLst>
          </p:cNvPr>
          <p:cNvSpPr txBox="1"/>
          <p:nvPr/>
        </p:nvSpPr>
        <p:spPr>
          <a:xfrm>
            <a:off x="6991502" y="5602560"/>
            <a:ext cx="4895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Hyu-Kitech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공동학과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20221433317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구태훈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2015041812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이재성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2745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RFID TAG, 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5" y="3913064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7545" y="3122489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7545" y="2312864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7545" y="4732214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1494658" y="2331914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1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1494658" y="3141539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2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1494658" y="3932114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3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1494658" y="4751264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4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6146" name="Picture 2" descr="C:\Users\cailab\Desktop\TAG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675" y="4826213"/>
            <a:ext cx="8428735" cy="193160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6147" name="Picture 3" descr="C:\Users\cailab\Desktop\TAGITWM.PNG"/>
          <p:cNvPicPr>
            <a:picLocks noChangeAspect="1" noChangeArrowheads="1"/>
          </p:cNvPicPr>
          <p:nvPr/>
        </p:nvPicPr>
        <p:blipFill>
          <a:blip r:embed="rId3"/>
          <a:srcRect b="10184"/>
          <a:stretch>
            <a:fillRect/>
          </a:stretch>
        </p:blipFill>
        <p:spPr bwMode="auto">
          <a:xfrm>
            <a:off x="2987676" y="2960706"/>
            <a:ext cx="8428735" cy="18655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6148" name="Picture 4" descr="C:\Users\cailab\Desktop\TAGINF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7676" y="1037564"/>
            <a:ext cx="8428735" cy="19231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17" name="직선 연결선 16"/>
          <p:cNvCxnSpPr/>
          <p:nvPr/>
        </p:nvCxnSpPr>
        <p:spPr>
          <a:xfrm rot="16200000" flipH="1">
            <a:off x="7927609" y="3624504"/>
            <a:ext cx="2842357" cy="21907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7451359" y="2929180"/>
            <a:ext cx="1232632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16200000" flipH="1">
            <a:off x="7046882" y="4377376"/>
            <a:ext cx="1062893" cy="980281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305175" y="3545496"/>
            <a:ext cx="2352675" cy="79057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미정의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206824"/>
            <a:ext cx="4129657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</a:t>
            </a: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DongwonParts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설비현황 데이터 오류 해결</a:t>
            </a: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955427"/>
            <a:ext cx="5069016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</a:t>
            </a: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DongwonParts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RFID Tag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데이터 인식 위치 추적 구현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2779432"/>
            <a:ext cx="7920758" cy="130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3. </a:t>
            </a: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Metaverse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논문 탐색 및 방향 선정</a:t>
            </a: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- </a:t>
            </a: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Metaverse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관련 논문이 잘 정리되어 있는 저널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? –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아직은 아니다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.</a:t>
            </a: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- </a:t>
            </a: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Metaverse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관련 논문이 개발 및 구현 후 유용성 및 시장분석 가치 관련 논문이 많다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.</a:t>
            </a: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271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:a16="http://schemas.microsoft.com/office/drawing/2014/main" xmlns="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4177747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ICDM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DongwonParts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제조 메뉴 완성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1026" name="Picture 2" descr="C:\Users\cailab\Desktop\제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5" y="1724526"/>
            <a:ext cx="11162480" cy="4700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DB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데이터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Unity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050" name="Picture 2" descr="C:\Users\cailab\Desktop\석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245" y="1613529"/>
            <a:ext cx="1155065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162480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SSL – VPN :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외부에서 접근이 불가능한 네트워크 보안 접속 프로그램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DBeaver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– Database Tool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의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일종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051" name="Picture 3" descr="C:\Users\cailab\Desktop\석테.PNG"/>
          <p:cNvPicPr>
            <a:picLocks noChangeAspect="1" noChangeArrowheads="1"/>
          </p:cNvPicPr>
          <p:nvPr/>
        </p:nvPicPr>
        <p:blipFill>
          <a:blip r:embed="rId2"/>
          <a:srcRect r="20203"/>
          <a:stretch>
            <a:fillRect/>
          </a:stretch>
        </p:blipFill>
        <p:spPr bwMode="auto">
          <a:xfrm>
            <a:off x="5739020" y="1583298"/>
            <a:ext cx="6452980" cy="4228693"/>
          </a:xfrm>
          <a:prstGeom prst="rect">
            <a:avLst/>
          </a:prstGeom>
          <a:noFill/>
        </p:spPr>
      </p:pic>
      <p:pic>
        <p:nvPicPr>
          <p:cNvPr id="3076" name="Picture 4" descr="C:\Users\cailab\Desktop\SSLVP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031" y="2154798"/>
            <a:ext cx="5248275" cy="4097491"/>
          </a:xfrm>
          <a:prstGeom prst="rect">
            <a:avLst/>
          </a:prstGeom>
          <a:noFill/>
        </p:spPr>
      </p:pic>
      <p:pic>
        <p:nvPicPr>
          <p:cNvPr id="8" name="Picture 2" descr="C:\Users\cailab\Desktop\석.PNG"/>
          <p:cNvPicPr>
            <a:picLocks noChangeAspect="1" noChangeArrowheads="1"/>
          </p:cNvPicPr>
          <p:nvPr/>
        </p:nvPicPr>
        <p:blipFill>
          <a:blip r:embed="rId4"/>
          <a:srcRect l="26381" t="2461" r="26203" b="65312"/>
          <a:stretch>
            <a:fillRect/>
          </a:stretch>
        </p:blipFill>
        <p:spPr bwMode="auto">
          <a:xfrm>
            <a:off x="4698565" y="4879160"/>
            <a:ext cx="7493435" cy="2150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16248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다양한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확장자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지원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051" name="Picture 3" descr="C:\Users\cailab\Desktop\석테.PNG"/>
          <p:cNvPicPr>
            <a:picLocks noChangeAspect="1" noChangeArrowheads="1"/>
          </p:cNvPicPr>
          <p:nvPr/>
        </p:nvPicPr>
        <p:blipFill>
          <a:blip r:embed="rId2"/>
          <a:srcRect r="20203"/>
          <a:stretch>
            <a:fillRect/>
          </a:stretch>
        </p:blipFill>
        <p:spPr bwMode="auto">
          <a:xfrm>
            <a:off x="467545" y="2154798"/>
            <a:ext cx="6452980" cy="4228693"/>
          </a:xfrm>
          <a:prstGeom prst="rect">
            <a:avLst/>
          </a:prstGeom>
          <a:noFill/>
        </p:spPr>
      </p:pic>
      <p:pic>
        <p:nvPicPr>
          <p:cNvPr id="8" name="Picture 2" descr="C:\Users\cailab\Desktop\석.PNG"/>
          <p:cNvPicPr>
            <a:picLocks noChangeAspect="1" noChangeArrowheads="1"/>
          </p:cNvPicPr>
          <p:nvPr/>
        </p:nvPicPr>
        <p:blipFill>
          <a:blip r:embed="rId3"/>
          <a:srcRect l="26381" t="2461" r="45713" b="65312"/>
          <a:stretch>
            <a:fillRect/>
          </a:stretch>
        </p:blipFill>
        <p:spPr bwMode="auto">
          <a:xfrm>
            <a:off x="7524750" y="2402448"/>
            <a:ext cx="4410075" cy="2150290"/>
          </a:xfrm>
          <a:prstGeom prst="rect">
            <a:avLst/>
          </a:prstGeom>
          <a:noFill/>
        </p:spPr>
      </p:pic>
      <p:pic>
        <p:nvPicPr>
          <p:cNvPr id="3077" name="Picture 5" descr="C:\Users\cailab\Desktop\DBtool.PNG"/>
          <p:cNvPicPr>
            <a:picLocks noChangeAspect="1" noChangeArrowheads="1"/>
          </p:cNvPicPr>
          <p:nvPr/>
        </p:nvPicPr>
        <p:blipFill>
          <a:blip r:embed="rId4"/>
          <a:srcRect l="32344" t="17495" r="16406" b="11680"/>
          <a:stretch>
            <a:fillRect/>
          </a:stretch>
        </p:blipFill>
        <p:spPr bwMode="auto">
          <a:xfrm>
            <a:off x="1079776" y="2595545"/>
            <a:ext cx="4721936" cy="3419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1491114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DB -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연동작업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4098" name="Picture 2" descr="C:\Users\cailab\Desktop\코드내부.PNG"/>
          <p:cNvPicPr>
            <a:picLocks noChangeAspect="1" noChangeArrowheads="1"/>
          </p:cNvPicPr>
          <p:nvPr/>
        </p:nvPicPr>
        <p:blipFill>
          <a:blip r:embed="rId2"/>
          <a:srcRect l="17178" r="17133"/>
          <a:stretch>
            <a:fillRect/>
          </a:stretch>
        </p:blipFill>
        <p:spPr bwMode="auto">
          <a:xfrm>
            <a:off x="467545" y="1568450"/>
            <a:ext cx="6143625" cy="4940300"/>
          </a:xfrm>
          <a:prstGeom prst="rect">
            <a:avLst/>
          </a:prstGeom>
          <a:noFill/>
        </p:spPr>
      </p:pic>
      <p:pic>
        <p:nvPicPr>
          <p:cNvPr id="4099" name="Picture 3" descr="C:\Users\cailab\Desktop\넘어옴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0525" y="1876426"/>
            <a:ext cx="5245100" cy="224790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352425" y="3000376"/>
            <a:ext cx="6388100" cy="129540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 descr="C:\Users\cailab\Desktop\emfd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7049" y="4295776"/>
            <a:ext cx="4193227" cy="19907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건솔루션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DongwonParts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미팅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8" name="Picture 2" descr="C:\Users\cailab\Desktop\코드내부.PNG"/>
          <p:cNvPicPr>
            <a:picLocks noChangeAspect="1" noChangeArrowheads="1"/>
          </p:cNvPicPr>
          <p:nvPr/>
        </p:nvPicPr>
        <p:blipFill>
          <a:blip r:embed="rId2"/>
          <a:srcRect l="17178" r="17133"/>
          <a:stretch>
            <a:fillRect/>
          </a:stretch>
        </p:blipFill>
        <p:spPr bwMode="auto">
          <a:xfrm>
            <a:off x="467545" y="1597025"/>
            <a:ext cx="6143625" cy="494030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729055" y="4705350"/>
            <a:ext cx="237839" cy="209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43561" y="4705350"/>
            <a:ext cx="237839" cy="209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96094" y="4705350"/>
            <a:ext cx="237839" cy="209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72261" y="4705350"/>
            <a:ext cx="237839" cy="209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343561" y="5562600"/>
            <a:ext cx="237839" cy="209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318500" y="4048125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318500" y="3257550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318500" y="2447925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318500" y="4867275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9345613" y="2466975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1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9345613" y="3276600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2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9345613" y="4067175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3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9345613" y="4886325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4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RFID TAG, 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5122" name="Picture 2" descr="C:\Users\cailab\Desktop\뮻ㅇ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5" y="1628774"/>
            <a:ext cx="7464672" cy="4179577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8583613" y="4175857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583613" y="3385282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583613" y="2575657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583613" y="4995007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9610726" y="2594707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1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9610726" y="3404332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2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9610726" y="4194907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3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9610726" y="5014057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4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6644</TotalTime>
  <Words>190</Words>
  <Application>Microsoft Office PowerPoint</Application>
  <PresentationFormat>사용자 지정</PresentationFormat>
  <Paragraphs>46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361</cp:revision>
  <dcterms:created xsi:type="dcterms:W3CDTF">2020-12-21T03:06:12Z</dcterms:created>
  <dcterms:modified xsi:type="dcterms:W3CDTF">2022-07-09T02:53:26Z</dcterms:modified>
</cp:coreProperties>
</file>