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53" r:id="rId3"/>
    <p:sldId id="410" r:id="rId4"/>
    <p:sldId id="430" r:id="rId5"/>
    <p:sldId id="428" r:id="rId6"/>
    <p:sldId id="429" r:id="rId7"/>
    <p:sldId id="417" r:id="rId8"/>
    <p:sldId id="431" r:id="rId9"/>
    <p:sldId id="427" r:id="rId10"/>
    <p:sldId id="411" r:id="rId11"/>
    <p:sldId id="369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41" d="100"/>
          <a:sy n="41" d="100"/>
        </p:scale>
        <p:origin x="-92" y="-588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xmlns="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xmlns="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xmlns="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2022-07-15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ty-Technologies/Unity-Robotics-Hub/blob/main/tutorials/pick_and_place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xmlns="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xmlns="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xmlns="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Hyu-Kitech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공동학과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20221433317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구태훈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206824"/>
            <a:ext cx="41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실데이터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전용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Query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작성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955427"/>
            <a:ext cx="5069016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RFID Tag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데이터 인식 위치 추적 구현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2779432"/>
            <a:ext cx="110839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요청사항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Unity Robot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과 관련된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PPT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작성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약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 ~ 3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페이지 분량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4.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특허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워크샵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준비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(BIM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및 건설분야 관련 메타버스 기술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   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7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xmlns="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177747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DongwonParts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 Robot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49111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 -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연동작업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4098" name="Picture 2" descr="C:\Users\cailab\Desktop\코드내부.PNG"/>
          <p:cNvPicPr>
            <a:picLocks noChangeAspect="1" noChangeArrowheads="1"/>
          </p:cNvPicPr>
          <p:nvPr/>
        </p:nvPicPr>
        <p:blipFill>
          <a:blip r:embed="rId2"/>
          <a:srcRect l="18922" t="18471" r="18823"/>
          <a:stretch>
            <a:fillRect/>
          </a:stretch>
        </p:blipFill>
        <p:spPr bwMode="auto">
          <a:xfrm>
            <a:off x="161925" y="1953562"/>
            <a:ext cx="5781675" cy="3999563"/>
          </a:xfrm>
          <a:prstGeom prst="rect">
            <a:avLst/>
          </a:prstGeom>
          <a:noFill/>
        </p:spPr>
      </p:pic>
      <p:pic>
        <p:nvPicPr>
          <p:cNvPr id="1026" name="Picture 2" descr="C:\Users\cailab\Desktop\GCAP3D.PNG"/>
          <p:cNvPicPr>
            <a:picLocks noChangeAspect="1" noChangeArrowheads="1"/>
          </p:cNvPicPr>
          <p:nvPr/>
        </p:nvPicPr>
        <p:blipFill>
          <a:blip r:embed="rId3"/>
          <a:srcRect l="18384" r="19889"/>
          <a:stretch>
            <a:fillRect/>
          </a:stretch>
        </p:blipFill>
        <p:spPr bwMode="auto">
          <a:xfrm>
            <a:off x="6153150" y="1953562"/>
            <a:ext cx="5762625" cy="3999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Query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문법으로 필요한 데이터 추출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560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603" name="Picture 3" descr="C:\Users\cailab\Desktop\znjf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374" y="1441713"/>
            <a:ext cx="9547226" cy="5142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2051" name="Picture 3" descr="C:\Users\cailab\Desktop\정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1218538"/>
            <a:ext cx="7727950" cy="5344882"/>
          </a:xfrm>
          <a:prstGeom prst="rect">
            <a:avLst/>
          </a:prstGeom>
          <a:noFill/>
        </p:spPr>
      </p:pic>
      <p:pic>
        <p:nvPicPr>
          <p:cNvPr id="2050" name="Picture 2" descr="C:\Users\cailab\Desktop\콘등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8955" y="4354225"/>
            <a:ext cx="6765250" cy="2082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7" name="Picture 5" descr="C:\Users\cailab\Desktop\이렇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542" y="1170914"/>
            <a:ext cx="9753600" cy="53342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8" name="Picture 2" descr="C:\Users\cailab\Desktop\코드내부.PNG"/>
          <p:cNvPicPr>
            <a:picLocks noChangeAspect="1" noChangeArrowheads="1"/>
          </p:cNvPicPr>
          <p:nvPr/>
        </p:nvPicPr>
        <p:blipFill>
          <a:blip r:embed="rId2"/>
          <a:srcRect l="17178" r="17133"/>
          <a:stretch>
            <a:fillRect/>
          </a:stretch>
        </p:blipFill>
        <p:spPr bwMode="auto">
          <a:xfrm>
            <a:off x="467545" y="1597025"/>
            <a:ext cx="6143625" cy="49403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729055" y="4705350"/>
            <a:ext cx="237839" cy="20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43561" y="4705350"/>
            <a:ext cx="237839" cy="20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96094" y="4705350"/>
            <a:ext cx="237839" cy="20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72261" y="4705350"/>
            <a:ext cx="237839" cy="20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43561" y="5562600"/>
            <a:ext cx="237839" cy="209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318500" y="4867275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7807860" y="577215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배차 태그 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19350" y="4471325"/>
            <a:ext cx="723900" cy="691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8120598" y="1414760"/>
            <a:ext cx="3616696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A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존이라고 가정하면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1, 4, 7 10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이므로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이렇게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쌓여야한다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즉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배차가 쌓인다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3250" y="4855795"/>
            <a:ext cx="29622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6953250" y="5002577"/>
            <a:ext cx="296227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DONGWON2022000001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37" name="Picture 2" descr="C:\Users\cailab\Desktop\가데이터.PNG"/>
          <p:cNvPicPr>
            <a:picLocks noChangeAspect="1" noChangeArrowheads="1"/>
          </p:cNvPicPr>
          <p:nvPr/>
        </p:nvPicPr>
        <p:blipFill>
          <a:blip r:embed="rId3"/>
          <a:srcRect r="21701" b="24976"/>
          <a:stretch>
            <a:fillRect/>
          </a:stretch>
        </p:blipFill>
        <p:spPr bwMode="auto">
          <a:xfrm>
            <a:off x="467544" y="1482575"/>
            <a:ext cx="5209356" cy="2675402"/>
          </a:xfrm>
          <a:prstGeom prst="rect">
            <a:avLst/>
          </a:prstGeom>
          <a:noFill/>
        </p:spPr>
      </p:pic>
      <p:cxnSp>
        <p:nvCxnSpPr>
          <p:cNvPr id="30" name="직선 연결선 29"/>
          <p:cNvCxnSpPr>
            <a:stCxn id="19" idx="3"/>
          </p:cNvCxnSpPr>
          <p:nvPr/>
        </p:nvCxnSpPr>
        <p:spPr>
          <a:xfrm flipV="1">
            <a:off x="3143250" y="1876425"/>
            <a:ext cx="4977348" cy="29405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953250" y="4157977"/>
            <a:ext cx="2962275" cy="7239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953250" y="3434859"/>
            <a:ext cx="2962275" cy="7239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53250" y="2710959"/>
            <a:ext cx="2962275" cy="7239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6953250" y="2931187"/>
            <a:ext cx="296227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DONGWON2022000010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6953250" y="3594830"/>
            <a:ext cx="296227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DONGWON2022000007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6953250" y="4301393"/>
            <a:ext cx="296227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DONGWON2022000004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210675" y="5579695"/>
            <a:ext cx="2066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누르거나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오버롤하면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5" name="오른쪽 화살표 44"/>
          <p:cNvSpPr/>
          <p:nvPr/>
        </p:nvSpPr>
        <p:spPr>
          <a:xfrm rot="13624331">
            <a:off x="9579788" y="5341066"/>
            <a:ext cx="428625" cy="2779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10442915" y="5228464"/>
            <a:ext cx="1669370" cy="88229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ITEM003 – QTY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ITEM004 – QTY 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2419044" y="604261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600" b="1" smtClean="0">
                <a:solidFill>
                  <a:prstClr val="black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Unity Robot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599" y="1499229"/>
            <a:ext cx="1100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</a:t>
            </a:r>
            <a:r>
              <a:rPr lang="en-US" altLang="ko-KR" dirty="0" smtClean="0"/>
              <a:t>    Unity</a:t>
            </a:r>
            <a:r>
              <a:rPr lang="ko-KR" altLang="en-US" dirty="0" smtClean="0"/>
              <a:t>에 로딩된 기존 로봇의</a:t>
            </a:r>
            <a:r>
              <a:rPr lang="en-US" altLang="ko-KR" dirty="0" smtClean="0"/>
              <a:t>. </a:t>
            </a:r>
            <a:r>
              <a:rPr lang="ko-KR" altLang="en-US" dirty="0" smtClean="0"/>
              <a:t>로봇 모션 동기화를 위한 가능성 및 예상 투입 공수 </a:t>
            </a:r>
            <a:r>
              <a:rPr lang="ko-KR" altLang="en-US" dirty="0" smtClean="0"/>
              <a:t>산정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통신으로 </a:t>
            </a:r>
            <a:r>
              <a:rPr lang="ko-KR" altLang="en-US" dirty="0" err="1" smtClean="0"/>
              <a:t>관절값을</a:t>
            </a:r>
            <a:r>
              <a:rPr lang="ko-KR" altLang="en-US" dirty="0" smtClean="0"/>
              <a:t> 받았을 때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로봇 모션을 연동시기는 방법에 대한 부분만 확인하면 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609599" y="2843926"/>
            <a:ext cx="110013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구현 </a:t>
            </a:r>
            <a:r>
              <a:rPr lang="ko-KR" altLang="en-US" dirty="0" smtClean="0"/>
              <a:t>안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로봇 모델링</a:t>
            </a:r>
            <a:r>
              <a:rPr lang="en-US" altLang="ko-KR" dirty="0" smtClean="0"/>
              <a:t>: 3D Physics </a:t>
            </a:r>
            <a:r>
              <a:rPr lang="ko-KR" altLang="en-US" dirty="0" smtClean="0"/>
              <a:t>산업용 로봇 모델 받아서 등록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a</a:t>
            </a:r>
            <a:r>
              <a:rPr lang="en-US" altLang="ko-KR" dirty="0" smtClean="0"/>
              <a:t>. </a:t>
            </a:r>
            <a:r>
              <a:rPr lang="ko-KR" altLang="en-US" dirty="0" smtClean="0"/>
              <a:t>산업용 로봇 모델 받아서 등록</a:t>
            </a:r>
            <a:r>
              <a:rPr lang="en-US" altLang="ko-KR" dirty="0" smtClean="0"/>
              <a:t>. (</a:t>
            </a:r>
            <a:r>
              <a:rPr lang="ko-KR" altLang="en-US" dirty="0" smtClean="0">
                <a:solidFill>
                  <a:srgbClr val="FF0000"/>
                </a:solidFill>
              </a:rPr>
              <a:t>기존 방식 활용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b</a:t>
            </a:r>
            <a:r>
              <a:rPr lang="en-US" altLang="ko-KR" dirty="0" smtClean="0"/>
              <a:t>. ROS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기</a:t>
            </a:r>
            <a:r>
              <a:rPr lang="ko-KR" altLang="en-US" dirty="0" smtClean="0"/>
              <a:t>존</a:t>
            </a:r>
            <a:r>
              <a:rPr lang="ko-KR" altLang="en-US" dirty="0" smtClean="0"/>
              <a:t> </a:t>
            </a:r>
            <a:r>
              <a:rPr lang="ko-KR" altLang="en-US" dirty="0" smtClean="0"/>
              <a:t>샘플 활용</a:t>
            </a:r>
            <a:r>
              <a:rPr lang="en-US" altLang="ko-KR" dirty="0" smtClean="0"/>
              <a:t>.(  URDF Importer </a:t>
            </a:r>
            <a:r>
              <a:rPr lang="ko-KR" altLang="en-US" dirty="0" smtClean="0"/>
              <a:t>지원됨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로봇 </a:t>
            </a:r>
            <a:r>
              <a:rPr lang="ko-KR" altLang="en-US" dirty="0" smtClean="0"/>
              <a:t>모션 제어</a:t>
            </a:r>
            <a:r>
              <a:rPr lang="en-US" altLang="ko-KR" dirty="0" smtClean="0"/>
              <a:t>: </a:t>
            </a:r>
            <a:r>
              <a:rPr lang="ko-KR" altLang="en-US" dirty="0" smtClean="0">
                <a:solidFill>
                  <a:srgbClr val="FF0000"/>
                </a:solidFill>
              </a:rPr>
              <a:t>관절 수정 기능 확인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ROS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기존 </a:t>
            </a:r>
            <a:r>
              <a:rPr lang="ko-KR" altLang="en-US" dirty="0" smtClean="0"/>
              <a:t>구현된 모델들 활용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PickandPlace</a:t>
            </a:r>
            <a:r>
              <a:rPr lang="en-US" altLang="ko-KR" dirty="0" smtClean="0"/>
              <a:t> </a:t>
            </a:r>
            <a:r>
              <a:rPr lang="en-US" altLang="ko-KR" dirty="0" smtClean="0"/>
              <a:t>Project </a:t>
            </a:r>
          </a:p>
        </p:txBody>
      </p:sp>
      <p:pic>
        <p:nvPicPr>
          <p:cNvPr id="26626" name="Picture 2" descr="C:\Users\cailab\Desktop\sg.PNG"/>
          <p:cNvPicPr>
            <a:picLocks noChangeAspect="1" noChangeArrowheads="1"/>
          </p:cNvPicPr>
          <p:nvPr/>
        </p:nvPicPr>
        <p:blipFill>
          <a:blip r:embed="rId2"/>
          <a:srcRect l="4509" t="3600" r="8621"/>
          <a:stretch>
            <a:fillRect/>
          </a:stretch>
        </p:blipFill>
        <p:spPr bwMode="auto">
          <a:xfrm>
            <a:off x="6257925" y="3358784"/>
            <a:ext cx="5934075" cy="3499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Unity Robot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599" y="1499229"/>
            <a:ext cx="110013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3.OPCUA </a:t>
            </a:r>
            <a:r>
              <a:rPr lang="ko-KR" altLang="en-US" dirty="0" smtClean="0"/>
              <a:t>통신 부분</a:t>
            </a:r>
          </a:p>
          <a:p>
            <a:r>
              <a:rPr lang="ko-KR" altLang="en-US" dirty="0" smtClean="0"/>
              <a:t>기존 </a:t>
            </a:r>
            <a:r>
              <a:rPr lang="ko-KR" altLang="en-US" dirty="0" smtClean="0"/>
              <a:t>구현 샘플 참조 </a:t>
            </a:r>
            <a:r>
              <a:rPr lang="en-US" altLang="ko-KR" dirty="0" smtClean="0"/>
              <a:t>: </a:t>
            </a:r>
            <a:r>
              <a:rPr lang="en-US" altLang="ko-KR" dirty="0" smtClean="0"/>
              <a:t>OPCUA4Unity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OPCUA4Unity : Unity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PLC </a:t>
            </a:r>
            <a:r>
              <a:rPr lang="ko-KR" altLang="en-US" dirty="0" smtClean="0"/>
              <a:t>및 로봇 컨트롤러와 연결할 수 있게 해주는 </a:t>
            </a:r>
            <a:r>
              <a:rPr lang="en-US" altLang="ko-KR" dirty="0" smtClean="0"/>
              <a:t>Industry 4.0</a:t>
            </a:r>
            <a:r>
              <a:rPr lang="ko-KR" altLang="en-US" dirty="0" smtClean="0"/>
              <a:t>의 통신표준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github.com/Unity-Technologies/Unity-Robotics-Hub/blob/main/tutorials/pick_and_place/README.md#part-0-ros-setup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요구사항</a:t>
            </a:r>
          </a:p>
          <a:p>
            <a:r>
              <a:rPr lang="en-US" altLang="ko-KR" dirty="0" smtClean="0"/>
              <a:t>1. Unity</a:t>
            </a:r>
            <a:r>
              <a:rPr lang="ko-KR" altLang="en-US" dirty="0" smtClean="0"/>
              <a:t>에 로딩된 기존 로봇의</a:t>
            </a:r>
            <a:r>
              <a:rPr lang="en-US" altLang="ko-KR" dirty="0" smtClean="0"/>
              <a:t>. </a:t>
            </a:r>
            <a:r>
              <a:rPr lang="ko-KR" altLang="en-US" dirty="0" smtClean="0"/>
              <a:t>로봇 모션 동기화를 위한 가능성 및 예상 투입 공수 산정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통신으로 </a:t>
            </a:r>
            <a:r>
              <a:rPr lang="ko-KR" altLang="en-US" dirty="0" err="1" smtClean="0"/>
              <a:t>관절값을</a:t>
            </a:r>
            <a:r>
              <a:rPr lang="ko-KR" altLang="en-US" dirty="0" smtClean="0"/>
              <a:t> 받았을 때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로봇 모션을 연동시기는 방법에 대한 부분만 확인하면 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가능하다면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얼마나 걸릴지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예상시간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관련하여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교수님과 검토 및 미팅요청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가급적 </a:t>
            </a:r>
            <a:r>
              <a:rPr lang="en-US" altLang="ko-KR" dirty="0" smtClean="0"/>
              <a:t>7</a:t>
            </a:r>
            <a:r>
              <a:rPr lang="ko-KR" altLang="en-US" dirty="0" err="1" smtClean="0"/>
              <a:t>월안에</a:t>
            </a:r>
            <a:r>
              <a:rPr lang="ko-KR" altLang="en-US" dirty="0" smtClean="0"/>
              <a:t> 했으면 좋겠다고 함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166</Words>
  <Application>Microsoft Office PowerPoint</Application>
  <PresentationFormat>사용자 지정</PresentationFormat>
  <Paragraphs>71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364</cp:revision>
  <dcterms:created xsi:type="dcterms:W3CDTF">2020-12-21T03:06:12Z</dcterms:created>
  <dcterms:modified xsi:type="dcterms:W3CDTF">2022-07-15T12:41:15Z</dcterms:modified>
</cp:coreProperties>
</file>