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53" r:id="rId3"/>
    <p:sldId id="410" r:id="rId4"/>
    <p:sldId id="437" r:id="rId5"/>
    <p:sldId id="429" r:id="rId6"/>
    <p:sldId id="417" r:id="rId7"/>
    <p:sldId id="438" r:id="rId8"/>
    <p:sldId id="431" r:id="rId9"/>
    <p:sldId id="435" r:id="rId10"/>
    <p:sldId id="439" r:id="rId11"/>
    <p:sldId id="369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2022-08-12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Hyu-Kitech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공동학과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20221433317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구태훈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5.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599" y="2843926"/>
            <a:ext cx="11001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143000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6"/>
            </a:pP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특허 관련 대응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en-US" altLang="ko-KR" sz="2000" b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E.G :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Hand Eye Calibration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관련 특허의 경우 변리사에게 수식과 과정을 이해할 수 있게 설명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32041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건솔루션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 인수인계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ICDM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동원파츠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특허 관련 보고사항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439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건솔루션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프로젝트 인수 인계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관련 강의 자료 배부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2.    2022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년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10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 건솔루션 프로젝트 교육 및 인수인계 실시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대상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함종수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구태훈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박형호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8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10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~ 8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11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(24h)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426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마우스 컨트롤 재조정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/UI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조정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/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글씨크기 조정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Picture 2" descr="C:\Users\cailab\Desktop\화면 캡처 2022-08-12 2237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746256"/>
            <a:ext cx="5981700" cy="3364706"/>
          </a:xfrm>
          <a:prstGeom prst="rect">
            <a:avLst/>
          </a:prstGeom>
          <a:noFill/>
        </p:spPr>
      </p:pic>
      <p:cxnSp>
        <p:nvCxnSpPr>
          <p:cNvPr id="29" name="직선 화살표 연결선 28"/>
          <p:cNvCxnSpPr/>
          <p:nvPr/>
        </p:nvCxnSpPr>
        <p:spPr>
          <a:xfrm>
            <a:off x="7362825" y="2404535"/>
            <a:ext cx="790575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391525" y="1961095"/>
            <a:ext cx="2838450" cy="8868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수작업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91525" y="2906453"/>
            <a:ext cx="2838450" cy="8868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Text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Object</a:t>
            </a:r>
            <a:r>
              <a:rPr lang="ko-KR" altLang="en-US" dirty="0" smtClean="0">
                <a:solidFill>
                  <a:schemeClr val="tx1"/>
                </a:solidFill>
              </a:rPr>
              <a:t>를 쉽게 컨트롤 할 수 있도록 재생성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657978" y="3347511"/>
            <a:ext cx="1495422" cy="23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20856" y="5428196"/>
            <a:ext cx="1260319" cy="8868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Text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87731" y="5428196"/>
            <a:ext cx="1260319" cy="8868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Text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92706" y="5428196"/>
            <a:ext cx="1260319" cy="8868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Text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6699" y="1441714"/>
            <a:ext cx="11572875" cy="37970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 descr="C:\Users\cailab\Desktop\ICDM.PNG"/>
          <p:cNvPicPr>
            <a:picLocks noChangeAspect="1" noChangeArrowheads="1"/>
          </p:cNvPicPr>
          <p:nvPr/>
        </p:nvPicPr>
        <p:blipFill>
          <a:blip r:embed="rId3"/>
          <a:srcRect b="46215"/>
          <a:stretch>
            <a:fillRect/>
          </a:stretch>
        </p:blipFill>
        <p:spPr bwMode="auto">
          <a:xfrm>
            <a:off x="5689913" y="5428196"/>
            <a:ext cx="6149661" cy="1429803"/>
          </a:xfrm>
          <a:prstGeom prst="rect">
            <a:avLst/>
          </a:prstGeom>
          <a:noFill/>
        </p:spPr>
      </p:pic>
      <p:cxnSp>
        <p:nvCxnSpPr>
          <p:cNvPr id="19" name="직선 연결선 18"/>
          <p:cNvCxnSpPr/>
          <p:nvPr/>
        </p:nvCxnSpPr>
        <p:spPr>
          <a:xfrm rot="5400000">
            <a:off x="6890543" y="2876817"/>
            <a:ext cx="944564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391525" y="4224083"/>
            <a:ext cx="895350" cy="5384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34625" y="4224083"/>
            <a:ext cx="895350" cy="5384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Text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Picture 2" descr="C:\Users\cailab\Desktop\모델링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99229"/>
            <a:ext cx="11344275" cy="5301263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모델링적용에 의한 오류 수정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모델링 새 적용 및 기능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미작동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오류 수정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" name="Picture 2" descr="C:\Users\cailab\Desktop\족ㅇ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727240"/>
            <a:ext cx="11457755" cy="5130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53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RFID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태그 대차 로딩하는데 시간이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오래걸리는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현상 발생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7171" name="Picture 3" descr="C:\Users\cailab\Desktop\w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846" y="1670679"/>
            <a:ext cx="6627075" cy="4677602"/>
          </a:xfrm>
          <a:prstGeom prst="rect">
            <a:avLst/>
          </a:prstGeom>
          <a:noFill/>
        </p:spPr>
      </p:pic>
      <p:pic>
        <p:nvPicPr>
          <p:cNvPr id="7172" name="Picture 4" descr="C:\Users\cailab\Desktop\태그.PNG"/>
          <p:cNvPicPr>
            <a:picLocks noChangeAspect="1" noChangeArrowheads="1"/>
          </p:cNvPicPr>
          <p:nvPr/>
        </p:nvPicPr>
        <p:blipFill>
          <a:blip r:embed="rId3"/>
          <a:srcRect r="32583" b="51480"/>
          <a:stretch>
            <a:fillRect/>
          </a:stretch>
        </p:blipFill>
        <p:spPr bwMode="auto">
          <a:xfrm>
            <a:off x="6827921" y="1670679"/>
            <a:ext cx="5364079" cy="23107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7143751" y="4243685"/>
            <a:ext cx="487680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현재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에 있는 태그별 대차의 데이터를 모두 로딩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태그가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중복될시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가장 최신의 정보만 로딩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특허 관련 보고사항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599" y="2843926"/>
            <a:ext cx="11001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147" name="Picture 3" descr="C:\Users\cailab\Desktop\a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1037564"/>
            <a:ext cx="9785350" cy="316952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260350" y="4252158"/>
            <a:ext cx="11626850" cy="26058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Auto Hand Eye Calibration System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서승훈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박태준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윤종완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고병진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]  =  [50%, 20%, 15%, 15%]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Metaverse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System for Pipe Care Robot 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서승훈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이지화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박태준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윤종완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고병진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]  =  [25%, 25%, 20%, 15%, 15%]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0045700" y="3251922"/>
            <a:ext cx="2146300" cy="6976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</a:t>
            </a:r>
            <a:r>
              <a:rPr kumimoji="1" lang="ko-KR" altLang="en-US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년 </a:t>
            </a:r>
            <a:r>
              <a:rPr kumimoji="1" lang="en-US" altLang="ko-KR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</a:t>
            </a:r>
            <a:r>
              <a:rPr kumimoji="1" lang="ko-KR" altLang="en-US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 </a:t>
            </a:r>
            <a:r>
              <a:rPr kumimoji="1" lang="en-US" altLang="ko-KR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12</a:t>
            </a:r>
            <a:r>
              <a:rPr kumimoji="1" lang="ko-KR" altLang="en-US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 등록</a:t>
            </a:r>
            <a:endParaRPr kumimoji="1" lang="en-US" altLang="ko-KR" sz="1200" b="1" dirty="0" smtClean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</a:t>
            </a:r>
            <a:r>
              <a:rPr kumimoji="1" lang="ko-KR" altLang="en-US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년 </a:t>
            </a:r>
            <a:r>
              <a:rPr kumimoji="1" lang="en-US" altLang="ko-KR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</a:t>
            </a:r>
            <a:r>
              <a:rPr kumimoji="1" lang="ko-KR" altLang="en-US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 </a:t>
            </a:r>
            <a:r>
              <a:rPr kumimoji="1" lang="en-US" altLang="ko-KR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11</a:t>
            </a:r>
            <a:r>
              <a:rPr kumimoji="1" lang="ko-KR" altLang="en-US" sz="12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 등록</a:t>
            </a:r>
            <a:endParaRPr kumimoji="1" lang="en-US" altLang="ko-KR" sz="1200" b="1" dirty="0" smtClean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5.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599" y="2843926"/>
            <a:ext cx="11001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143000"/>
            <a:ext cx="11083925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ICDM  - Text Object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를 쉽게 컨트롤 할 수 있도록 재생성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–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마우스 움직임 및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UI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재배치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– Data Base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를 읽는 과정에서 너무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오래걸림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일단 하루에 대한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Data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를 받아오도록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건솔루션에서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쿼리문을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이용해 작업해줄 예정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그래도 오래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걸릴시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해결방안 논의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CPS or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Metaverse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관련 논문탐색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5.    Unity Robot motion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관련 정보 탐색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9061</TotalTime>
  <Words>333</Words>
  <Application>Microsoft Office PowerPoint</Application>
  <PresentationFormat>사용자 지정</PresentationFormat>
  <Paragraphs>59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411</cp:revision>
  <dcterms:created xsi:type="dcterms:W3CDTF">2020-12-21T03:06:12Z</dcterms:created>
  <dcterms:modified xsi:type="dcterms:W3CDTF">2022-08-12T14:48:46Z</dcterms:modified>
</cp:coreProperties>
</file>