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5" r:id="rId2"/>
    <p:sldId id="353" r:id="rId3"/>
    <p:sldId id="410" r:id="rId4"/>
    <p:sldId id="440" r:id="rId5"/>
    <p:sldId id="437" r:id="rId6"/>
    <p:sldId id="429" r:id="rId7"/>
    <p:sldId id="417" r:id="rId8"/>
    <p:sldId id="369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2022-08-27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2022-08-27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2022-08-27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2022-08-27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:p14="http://schemas.microsoft.com/office/powerpoint/2010/main" xmlns="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xmlns="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xmlns="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2022-08-27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2022-08-27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2022-08-27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2022-08-27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2022-08-27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2022-08-27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2022-08-27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:a16="http://schemas.microsoft.com/office/drawing/2014/main" xmlns="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xmlns="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:a16="http://schemas.microsoft.com/office/drawing/2014/main" xmlns="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7A1722-EE0E-2F9A-3CE3-1F731703D4E6}"/>
              </a:ext>
            </a:extLst>
          </p:cNvPr>
          <p:cNvSpPr txBox="1"/>
          <p:nvPr/>
        </p:nvSpPr>
        <p:spPr>
          <a:xfrm>
            <a:off x="6991502" y="5076795"/>
            <a:ext cx="4895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Hyu-Kitech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공동학과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20221433317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구태훈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2020111140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2018043327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45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341253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건솔루션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바닥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외벽설계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User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건솔루션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ICDM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글씨 재조정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ICDM,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동원파츠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UI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재배치 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ICDM,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동원파츠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마우스 컨트롤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1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바닥 및 외벽설계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175" y="2435224"/>
            <a:ext cx="10194212" cy="3603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33203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1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165224"/>
            <a:ext cx="11419656" cy="539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User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제작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Picture 2" descr="C:\Users\cailab\Desktop\젦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247114"/>
            <a:ext cx="11362505" cy="5243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143000"/>
            <a:ext cx="1108392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마우스 제어 해결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Carelab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내부 시설 모델링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-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디자이너 섭외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-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내부인원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 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Carelab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메타버스 프로그램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UI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설계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xmlns="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9102</TotalTime>
  <Words>102</Words>
  <Application>Microsoft Office PowerPoint</Application>
  <PresentationFormat>사용자 지정</PresentationFormat>
  <Paragraphs>34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419</cp:revision>
  <dcterms:created xsi:type="dcterms:W3CDTF">2020-12-21T03:06:12Z</dcterms:created>
  <dcterms:modified xsi:type="dcterms:W3CDTF">2022-08-26T16:33:00Z</dcterms:modified>
</cp:coreProperties>
</file>