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5" r:id="rId2"/>
    <p:sldId id="353" r:id="rId3"/>
    <p:sldId id="440" r:id="rId4"/>
    <p:sldId id="437" r:id="rId5"/>
    <p:sldId id="410" r:id="rId6"/>
    <p:sldId id="429" r:id="rId7"/>
    <p:sldId id="417" r:id="rId8"/>
    <p:sldId id="441" r:id="rId9"/>
    <p:sldId id="369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2022-09-15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55442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1"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특허관련 보고사항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72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Docker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기반 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ROS – Unity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655904"/>
            <a:ext cx="9429750" cy="5005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67545" y="1179260"/>
            <a:ext cx="10952930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50" y="1179260"/>
            <a:ext cx="10563225" cy="51643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4175" y="2015803"/>
            <a:ext cx="4067175" cy="369919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29550" y="1342106"/>
            <a:ext cx="2009775" cy="943894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2789" y="2686050"/>
            <a:ext cx="2486025" cy="24860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ROS</a:t>
            </a:r>
            <a:endParaRPr lang="ko-KR" altLang="en-US" sz="4000" dirty="0"/>
          </a:p>
        </p:txBody>
      </p:sp>
      <p:sp>
        <p:nvSpPr>
          <p:cNvPr id="15" name="타원 14"/>
          <p:cNvSpPr/>
          <p:nvPr/>
        </p:nvSpPr>
        <p:spPr>
          <a:xfrm>
            <a:off x="2324100" y="2686050"/>
            <a:ext cx="2486025" cy="2486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Unity</a:t>
            </a:r>
            <a:endParaRPr lang="ko-KR" altLang="en-US" sz="4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695826" y="3505200"/>
            <a:ext cx="2886963" cy="95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4695827" y="4524375"/>
            <a:ext cx="2886965" cy="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10150" y="3580481"/>
            <a:ext cx="2009775" cy="943894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TCP/IP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7250" y="1179260"/>
            <a:ext cx="2009775" cy="943894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Window 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건솔루션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 요구사항 없음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주간 정기미팅 후 만나서 이야기 하려고 했으나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없음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계약서에 명시된 종합보고서는 아직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미작성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메일로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통보하려함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 descr="C:\Users\cailab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1222374"/>
            <a:ext cx="10680700" cy="5375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Doosan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Robot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운용 숙지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실제 협동 로봇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모션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상에 전시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074" name="Picture 2" descr="C:\Users\cailab\Desktop\ㅈㄻ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2104523"/>
            <a:ext cx="7086600" cy="3511550"/>
          </a:xfrm>
          <a:prstGeom prst="rect">
            <a:avLst/>
          </a:prstGeom>
          <a:noFill/>
        </p:spPr>
      </p:pic>
      <p:pic>
        <p:nvPicPr>
          <p:cNvPr id="3075" name="Picture 3" descr="C:\Users\cailab\Desktop\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5195" y="2161673"/>
            <a:ext cx="3549650" cy="345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6662291" y="3667126"/>
            <a:ext cx="1672904" cy="15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6538469" y="4352921"/>
            <a:ext cx="1796727" cy="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cailab\Desktop\ㄴㅁㄹ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7270" y="3816000"/>
            <a:ext cx="793750" cy="396875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4980756" y="2286000"/>
            <a:ext cx="1681536" cy="352426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Docker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601430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OPC-UA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탐색 및 분석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종합보고서 작성 및 메일통보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9672</TotalTime>
  <Words>117</Words>
  <Application>Microsoft Office PowerPoint</Application>
  <PresentationFormat>사용자 지정</PresentationFormat>
  <Paragraphs>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439</cp:revision>
  <dcterms:created xsi:type="dcterms:W3CDTF">2020-12-21T03:06:12Z</dcterms:created>
  <dcterms:modified xsi:type="dcterms:W3CDTF">2022-09-14T15:30:15Z</dcterms:modified>
</cp:coreProperties>
</file>