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95" r:id="rId2"/>
    <p:sldId id="353" r:id="rId3"/>
    <p:sldId id="440" r:id="rId4"/>
    <p:sldId id="447" r:id="rId5"/>
    <p:sldId id="448" r:id="rId6"/>
    <p:sldId id="442" r:id="rId7"/>
    <p:sldId id="443" r:id="rId8"/>
    <p:sldId id="444" r:id="rId9"/>
    <p:sldId id="445" r:id="rId10"/>
    <p:sldId id="446" r:id="rId11"/>
    <p:sldId id="369" r:id="rId12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595" userDrawn="1">
          <p15:clr>
            <a:srgbClr val="A4A3A4"/>
          </p15:clr>
        </p15:guide>
        <p15:guide id="5" pos="7333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  <p15:guide id="10" orient="horz" pos="278" userDrawn="1">
          <p15:clr>
            <a:srgbClr val="A4A3A4"/>
          </p15:clr>
        </p15:guide>
        <p15:guide id="11" pos="302" userDrawn="1">
          <p15:clr>
            <a:srgbClr val="A4A3A4"/>
          </p15:clr>
        </p15:guide>
        <p15:guide id="12" pos="393" userDrawn="1">
          <p15:clr>
            <a:srgbClr val="A4A3A4"/>
          </p15:clr>
        </p15:guide>
        <p15:guide id="13" orient="horz" pos="1003" userDrawn="1">
          <p15:clr>
            <a:srgbClr val="A4A3A4"/>
          </p15:clr>
        </p15:guide>
        <p15:guide id="14" orient="horz" pos="663" userDrawn="1">
          <p15:clr>
            <a:srgbClr val="A4A3A4"/>
          </p15:clr>
        </p15:guide>
        <p15:guide id="15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7E7E6"/>
    <a:srgbClr val="009D4F"/>
    <a:srgbClr val="009D4D"/>
    <a:srgbClr val="2F2F2E"/>
    <a:srgbClr val="EFEFE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162" autoAdjust="0"/>
    <p:restoredTop sz="96642" autoAdjust="0"/>
  </p:normalViewPr>
  <p:slideViewPr>
    <p:cSldViewPr snapToGrid="0" snapToObjects="1">
      <p:cViewPr varScale="1">
        <p:scale>
          <a:sx n="52" d="100"/>
          <a:sy n="52" d="100"/>
        </p:scale>
        <p:origin x="-72" y="-352"/>
      </p:cViewPr>
      <p:guideLst>
        <p:guide orient="horz" pos="2160"/>
        <p:guide orient="horz" pos="4020"/>
        <p:guide orient="horz" pos="278"/>
        <p:guide orient="horz" pos="1003"/>
        <p:guide orient="horz" pos="663"/>
        <p:guide orient="horz" pos="3861"/>
        <p:guide pos="3840"/>
        <p:guide pos="1595"/>
        <p:guide pos="7333"/>
        <p:guide pos="302"/>
        <p:guide pos="3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BF2C0-3C9C-7D49-B24A-64CA7C2343A0}" type="datetimeFigureOut">
              <a:rPr kumimoji="1" lang="x-none" altLang="en-US" smtClean="0"/>
              <a:pPr/>
              <a:t>2022-09-22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919D3-84F6-0741-8352-B69EE92CC057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49881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21D6D92-C733-1642-8A21-5EECDE35E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734DE295-A08A-214D-9CBE-5ED378EB3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1CC0D3A-BA10-FC46-9C9F-8A47BEDD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2022-09-22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7FE8601-FB8B-9342-AE5B-89A3E043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D058E05-17A3-BF45-B0DA-D60B846D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208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74D90CD-0454-2C43-94B9-D70BD947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58A2CB1-9A70-A542-8270-D9FCD307C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66ECFFA-44BE-5742-8DF8-D72529A7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2022-09-22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0AA712B-F4A3-9548-8006-8C6A3313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78572B2-8B03-ED42-831C-7E5F3A7C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242693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33DB958B-9F52-5047-BA9C-CCD563B56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22964C8-EE40-014B-B029-2F0B840EE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B4F3365-A4A2-264C-945A-DCBA1B6E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2022-09-22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A3C17BB-7479-F74C-8605-96575BDE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511452-4FD6-374E-9D80-EE209AA3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352121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87" b="1" i="0">
                <a:solidFill>
                  <a:srgbClr val="22222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tx1"/>
                </a:solidFill>
                <a:latin typeface="Noto Sans CJK KR Black"/>
                <a:cs typeface="Noto Sans CJK KR Black"/>
              </a:defRPr>
            </a:lvl1pPr>
          </a:lstStyle>
          <a:p>
            <a:pPr marL="7701">
              <a:spcBef>
                <a:spcPts val="567"/>
              </a:spcBef>
            </a:pPr>
            <a:r>
              <a:rPr lang="en-US" spc="-24"/>
              <a:t>GUNN</a:t>
            </a:r>
            <a:r>
              <a:rPr lang="en-US" spc="-82"/>
              <a:t> </a:t>
            </a:r>
            <a:r>
              <a:rPr lang="en-US" spc="-39"/>
              <a:t>SOLUTIN</a:t>
            </a:r>
            <a:endParaRPr lang="en-US" spc="-39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tx1"/>
                </a:solidFill>
                <a:latin typeface="Noto Sans CJK KR Black"/>
                <a:cs typeface="Noto Sans CJK KR Black"/>
              </a:defRPr>
            </a:lvl1pPr>
          </a:lstStyle>
          <a:p>
            <a:pPr marL="23104">
              <a:spcBef>
                <a:spcPts val="567"/>
              </a:spcBef>
            </a:pPr>
            <a:fld id="{81D60167-4931-47E6-BA6A-407CBD079E47}" type="slidenum">
              <a:rPr lang="en-US" altLang="ko-KR" spc="-9" smtClean="0"/>
              <a:pPr marL="23104">
                <a:spcBef>
                  <a:spcPts val="567"/>
                </a:spcBef>
              </a:pPr>
              <a:t>‹#›</a:t>
            </a:fld>
            <a:endParaRPr lang="en-US" altLang="ko-KR" spc="-9" dirty="0"/>
          </a:p>
        </p:txBody>
      </p:sp>
    </p:spTree>
    <p:extLst>
      <p:ext uri="{BB962C8B-B14F-4D97-AF65-F5344CB8AC3E}">
        <p14:creationId xmlns="" xmlns:p14="http://schemas.microsoft.com/office/powerpoint/2010/main" val="223279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13328A-F6B8-9340-A6CF-F201493A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ABED714-468C-514D-AD3B-7F3757A85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="" xmlns:a16="http://schemas.microsoft.com/office/drawing/2014/main" id="{941514A0-0E2E-BA46-AF02-70942E3A9028}"/>
              </a:ext>
            </a:extLst>
          </p:cNvPr>
          <p:cNvSpPr txBox="1">
            <a:spLocks/>
          </p:cNvSpPr>
          <p:nvPr userDrawn="1"/>
        </p:nvSpPr>
        <p:spPr>
          <a:xfrm>
            <a:off x="380999" y="6238722"/>
            <a:ext cx="2252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" altLang="x-none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©2021 </a:t>
            </a:r>
            <a:r>
              <a:rPr lang="en" altLang="x-non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GUNN Solution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All rights reserved</a:t>
            </a:r>
            <a:endParaRPr lang="x-none" altLang="en-US" sz="800" b="0" i="0" dirty="0">
              <a:solidFill>
                <a:schemeClr val="tx1">
                  <a:lumMod val="50000"/>
                  <a:lumOff val="50000"/>
                </a:schemeClr>
              </a:solidFill>
              <a:latin typeface="DIN-Light" panose="02000504040000020003" pitchFamily="2" charset="0"/>
            </a:endParaRPr>
          </a:p>
        </p:txBody>
      </p:sp>
      <p:sp>
        <p:nvSpPr>
          <p:cNvPr id="12" name="바닥글 개체 틀 4">
            <a:extLst>
              <a:ext uri="{FF2B5EF4-FFF2-40B4-BE49-F238E27FC236}">
                <a16:creationId xmlns="" xmlns:a16="http://schemas.microsoft.com/office/drawing/2014/main" id="{A1B7307E-0CA1-F649-9850-0C58E51E42FD}"/>
              </a:ext>
            </a:extLst>
          </p:cNvPr>
          <p:cNvSpPr txBox="1">
            <a:spLocks/>
          </p:cNvSpPr>
          <p:nvPr userDrawn="1"/>
        </p:nvSpPr>
        <p:spPr>
          <a:xfrm>
            <a:off x="9543363" y="6238722"/>
            <a:ext cx="2252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x-none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LINK UP BE THE BEST</a:t>
            </a:r>
            <a:endParaRPr lang="x-none" altLang="en-US" sz="800" b="0" i="0" dirty="0">
              <a:solidFill>
                <a:schemeClr val="tx1">
                  <a:lumMod val="50000"/>
                  <a:lumOff val="50000"/>
                </a:schemeClr>
              </a:solidFill>
              <a:latin typeface="DIN-Light" panose="02000504040000020003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673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4A4847D-5BB9-3945-B766-0EADB962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A1BB496-D39C-A348-B1C7-B386FFA31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A45830F-5288-AD4A-A2E0-37872AD0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2022-09-22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8FBB8B9-4371-B547-9056-9CAD3630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34FBC5E-9EA0-D242-A86E-C38E6481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272988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8D61643-B596-A047-9645-3B031F04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69768D8-8CB5-CE49-BE27-1A15A7143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82824C5-10C8-0440-AFA3-54CAE7648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3E330CA-6D69-E64A-A9AB-C3B9D30E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2022-09-22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E4499F5-CB43-7548-AE88-8913897F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E5C009E-C0C3-4E49-AA09-4315BA83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5293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C01811D-13C0-7D4D-97E1-55EC89D1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7C1E064-92DA-D240-923C-9AC3F2ED7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E646141-444B-2445-AD00-9311E7F86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7DE916FB-92A2-B049-803C-C91062CAE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D708E14-E7D4-9540-B3AF-3C050AE9B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3F67C61-BA5F-C94C-8197-B4E5CC33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2022-09-22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74E93593-D556-414B-870F-070ED2DD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F683A9B5-F0BA-4A4D-ADD3-94E58522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09868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E247AC5-73FB-784E-8DED-62B507C3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02F08E0-3E03-5B48-9DFC-6EAA1245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2022-09-22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8DD16769-D995-5C40-89FE-F137209F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146A01EA-2EA0-9447-9D9E-05ADEE19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83325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55C02455-6981-B74F-8B79-6DF80737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2022-09-22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1F68BC3-AA06-B646-85C0-3754C40C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4CD303D-6A7D-4645-A406-F22C50CE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86616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55B9B3-27DD-734F-883B-BC021ABE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CE9FE82-CCA8-E240-AB65-75A84F902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BB8436B-5FE2-1447-9EC3-BEAF9A68C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9E51C8C-7C12-2245-A863-1244B7A9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2022-09-22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782CB7C-D627-9647-8F56-B00CB9A3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CD74BA3-F423-A34B-8800-A6045769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70439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D7488A-CB03-5040-B573-DF2A3636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5E2B4E34-4F62-234A-BDDE-E603E5DE1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FB842A2-9A9A-9849-98C1-4CF61CDA5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770922B-0B9C-2A42-A148-3EF917E3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2022-09-22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0085D61-3843-A14E-BC5B-F1CF1043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6DEE10E-E2D4-A844-A91F-C47C62D2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214825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02235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cailab\Desktop\2022&#45380;%209&#50900;%2022&#51068;\20220922_050408.mp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E16F955F-3C40-AFD3-DB99-1D7BBA9B9B6D}"/>
              </a:ext>
            </a:extLst>
          </p:cNvPr>
          <p:cNvGrpSpPr/>
          <p:nvPr/>
        </p:nvGrpSpPr>
        <p:grpSpPr>
          <a:xfrm>
            <a:off x="2752582" y="2552411"/>
            <a:ext cx="6686836" cy="1753178"/>
            <a:chOff x="2752582" y="3051973"/>
            <a:chExt cx="6686836" cy="1753178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0219BB47-7F38-B841-90EA-A4A47147FDAB}"/>
                </a:ext>
              </a:extLst>
            </p:cNvPr>
            <p:cNvSpPr txBox="1"/>
            <p:nvPr/>
          </p:nvSpPr>
          <p:spPr>
            <a:xfrm>
              <a:off x="2752582" y="3051973"/>
              <a:ext cx="668683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US" sz="5000" b="1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METAVERSE</a:t>
              </a:r>
              <a:endParaRPr kumimoji="1" lang="x-none" altLang="en-US" sz="5000" b="1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5E0C0EAA-C17C-B910-319A-10CFE79CAA56}"/>
                </a:ext>
              </a:extLst>
            </p:cNvPr>
            <p:cNvGrpSpPr/>
            <p:nvPr/>
          </p:nvGrpSpPr>
          <p:grpSpPr>
            <a:xfrm>
              <a:off x="4098008" y="3940778"/>
              <a:ext cx="3995984" cy="864373"/>
              <a:chOff x="6988628" y="5688891"/>
              <a:chExt cx="4969908" cy="1109080"/>
            </a:xfrm>
          </p:grpSpPr>
          <p:pic>
            <p:nvPicPr>
              <p:cNvPr id="3" name="Picture 4" descr="한양대학교 - 나무위키">
                <a:extLst>
                  <a:ext uri="{FF2B5EF4-FFF2-40B4-BE49-F238E27FC236}">
                    <a16:creationId xmlns="" xmlns:a16="http://schemas.microsoft.com/office/drawing/2014/main" id="{CB018ED8-8E8F-772C-1103-AA96C93C22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8628" y="5688891"/>
                <a:ext cx="1109080" cy="1109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2">
                <a:extLst>
                  <a:ext uri="{FF2B5EF4-FFF2-40B4-BE49-F238E27FC236}">
                    <a16:creationId xmlns="" xmlns:a16="http://schemas.microsoft.com/office/drawing/2014/main" id="{A0D566A1-AF21-73C8-46C4-20913AA4D4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9752" y="5688891"/>
                <a:ext cx="1623601" cy="1109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직선 연결선 5">
                <a:extLst>
                  <a:ext uri="{FF2B5EF4-FFF2-40B4-BE49-F238E27FC236}">
                    <a16:creationId xmlns="" xmlns:a16="http://schemas.microsoft.com/office/drawing/2014/main" id="{7D8A18A1-B4B2-C8D4-D8CF-4FEFDACCE6C6}"/>
                  </a:ext>
                </a:extLst>
              </p:cNvPr>
              <p:cNvCxnSpPr/>
              <p:nvPr/>
            </p:nvCxnSpPr>
            <p:spPr>
              <a:xfrm>
                <a:off x="10179698" y="5688891"/>
                <a:ext cx="0" cy="97316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그림 6" descr="텍스트, 표지판, 어두운이(가) 표시된 사진&#10;&#10;자동 생성된 설명">
                <a:extLst>
                  <a:ext uri="{FF2B5EF4-FFF2-40B4-BE49-F238E27FC236}">
                    <a16:creationId xmlns="" xmlns:a16="http://schemas.microsoft.com/office/drawing/2014/main" id="{86C06051-5B01-6602-2822-6BC0E7FA65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758" t="21324" r="8433" b="20821"/>
              <a:stretch/>
            </p:blipFill>
            <p:spPr>
              <a:xfrm>
                <a:off x="10535118" y="5928360"/>
                <a:ext cx="1423418" cy="54292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47A1722-EE0E-2F9A-3CE3-1F731703D4E6}"/>
              </a:ext>
            </a:extLst>
          </p:cNvPr>
          <p:cNvSpPr txBox="1"/>
          <p:nvPr/>
        </p:nvSpPr>
        <p:spPr>
          <a:xfrm>
            <a:off x="6991502" y="5076795"/>
            <a:ext cx="489583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인공지능융합학과 </a:t>
            </a:r>
            <a:r>
              <a:rPr kumimoji="1" lang="en-US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2021137675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서승훈</a:t>
            </a:r>
            <a:endParaRPr kumimoji="1"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로봇공학과 </a:t>
            </a:r>
            <a:r>
              <a:rPr kumimoji="1"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2018043381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이지화</a:t>
            </a:r>
            <a:endParaRPr kumimoji="1"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인공지능융합학과 </a:t>
            </a:r>
            <a:r>
              <a:rPr kumimoji="1"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2020111140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함종수</a:t>
            </a:r>
            <a:endParaRPr kumimoji="1"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로봇공학과 </a:t>
            </a:r>
            <a:r>
              <a:rPr kumimoji="1"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2018043327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박형호</a:t>
            </a:r>
            <a:endParaRPr kumimoji="1"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endParaRPr kumimoji="1"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745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67545" y="1037564"/>
            <a:ext cx="11083925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4.  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외주인원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미팅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/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</a:t>
            </a:r>
          </a:p>
        </p:txBody>
      </p:sp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15461" y="3079079"/>
            <a:ext cx="3561077" cy="699842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spc="6" dirty="0">
                <a:solidFill>
                  <a:srgbClr val="009D4F"/>
                </a:solidFill>
              </a:rPr>
              <a:t>THANK</a:t>
            </a:r>
            <a:r>
              <a:rPr spc="-121" dirty="0">
                <a:solidFill>
                  <a:srgbClr val="009D4F"/>
                </a:solidFill>
              </a:rPr>
              <a:t> </a:t>
            </a:r>
            <a:r>
              <a:rPr spc="6" dirty="0">
                <a:solidFill>
                  <a:srgbClr val="009D4F"/>
                </a:solidFill>
              </a:rPr>
              <a:t>YOU</a:t>
            </a:r>
          </a:p>
        </p:txBody>
      </p:sp>
      <p:pic>
        <p:nvPicPr>
          <p:cNvPr id="5" name="그림 4" descr="텍스트, 표지판, 어두운이(가) 표시된 사진&#10;&#10;자동 생성된 설명">
            <a:extLst>
              <a:ext uri="{FF2B5EF4-FFF2-40B4-BE49-F238E27FC236}">
                <a16:creationId xmlns="" xmlns:a16="http://schemas.microsoft.com/office/drawing/2014/main" id="{99DB973B-8F31-454D-965E-8D3C8A77E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060" y="3778921"/>
            <a:ext cx="2020478" cy="1063054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E331DF8F-51A3-D3C4-B811-DFBF2677D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96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044" y="3977602"/>
            <a:ext cx="1305433" cy="8643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53A531E-0264-474E-80E1-4D6EC51A9F73}"/>
              </a:ext>
            </a:extLst>
          </p:cNvPr>
          <p:cNvSpPr txBox="1"/>
          <p:nvPr/>
        </p:nvSpPr>
        <p:spPr>
          <a:xfrm>
            <a:off x="375388" y="368268"/>
            <a:ext cx="2438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>
                <a:solidFill>
                  <a:srgbClr val="009D4F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Contents</a:t>
            </a:r>
            <a:endParaRPr kumimoji="1" lang="x-none" altLang="en-US" sz="3000" b="1" dirty="0">
              <a:solidFill>
                <a:srgbClr val="009D4F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6F1A837-3EF0-CC4C-9E70-66BA9C46692F}"/>
              </a:ext>
            </a:extLst>
          </p:cNvPr>
          <p:cNvSpPr txBox="1"/>
          <p:nvPr/>
        </p:nvSpPr>
        <p:spPr>
          <a:xfrm>
            <a:off x="643249" y="1278206"/>
            <a:ext cx="4610558" cy="345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kumimoji="1" lang="en-US" altLang="ko-K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Carelab</a:t>
            </a: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en-US" altLang="ko-K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Metaverse</a:t>
            </a: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프로젝트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kumimoji="1"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향후계획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466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Carelab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Metaverse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9218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2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6F1A837-3EF0-CC4C-9E70-66BA9C46692F}"/>
              </a:ext>
            </a:extLst>
          </p:cNvPr>
          <p:cNvSpPr txBox="1"/>
          <p:nvPr/>
        </p:nvSpPr>
        <p:spPr>
          <a:xfrm>
            <a:off x="479424" y="931040"/>
            <a:ext cx="11209285" cy="5447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4144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1.    </a:t>
            </a:r>
            <a:r>
              <a:rPr kumimoji="1" lang="en-US" altLang="ko-KR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Doosan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Robot ROS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연동 예제 실습                      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Docker – UI app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지원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(X)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2.   UR – Robot Unity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연동 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1026" name="Picture 2" descr="C:\Users\cailab\Desktop\Objecg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825" y="3629025"/>
            <a:ext cx="4572000" cy="2571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Carelab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Metaverse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9218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2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6F1A837-3EF0-CC4C-9E70-66BA9C46692F}"/>
              </a:ext>
            </a:extLst>
          </p:cNvPr>
          <p:cNvSpPr txBox="1"/>
          <p:nvPr/>
        </p:nvSpPr>
        <p:spPr>
          <a:xfrm>
            <a:off x="479424" y="931040"/>
            <a:ext cx="11209285" cy="5447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260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1.    UR – Robot Unity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연동 실습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2050" name="Picture 2" descr="C:\Users\cailab\Desktop\Bue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424" y="2204554"/>
            <a:ext cx="5838826" cy="3504993"/>
          </a:xfrm>
          <a:prstGeom prst="rect">
            <a:avLst/>
          </a:prstGeom>
          <a:noFill/>
        </p:spPr>
      </p:pic>
      <p:pic>
        <p:nvPicPr>
          <p:cNvPr id="2051" name="Picture 3" descr="C:\Users\cailab\Desktop\20220922_042149.jpg"/>
          <p:cNvPicPr>
            <a:picLocks noChangeAspect="1" noChangeArrowheads="1"/>
          </p:cNvPicPr>
          <p:nvPr/>
        </p:nvPicPr>
        <p:blipFill>
          <a:blip r:embed="rId3"/>
          <a:srcRect l="10114" b="2430"/>
          <a:stretch>
            <a:fillRect/>
          </a:stretch>
        </p:blipFill>
        <p:spPr bwMode="auto">
          <a:xfrm>
            <a:off x="6553200" y="2204554"/>
            <a:ext cx="4584699" cy="3504993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2257425" y="3590925"/>
            <a:ext cx="1352550" cy="2190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486900" y="3700462"/>
            <a:ext cx="1181100" cy="2190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Carelab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Metaverse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9218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2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6F1A837-3EF0-CC4C-9E70-66BA9C46692F}"/>
              </a:ext>
            </a:extLst>
          </p:cNvPr>
          <p:cNvSpPr txBox="1"/>
          <p:nvPr/>
        </p:nvSpPr>
        <p:spPr>
          <a:xfrm>
            <a:off x="479424" y="931040"/>
            <a:ext cx="11209285" cy="5447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260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1.    UR – Robot Unity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연동 예제 실습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13" name="20220922_050408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08124" y="1905000"/>
            <a:ext cx="9883775" cy="45481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Carelab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Metaverse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9218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2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6F1A837-3EF0-CC4C-9E70-66BA9C46692F}"/>
              </a:ext>
            </a:extLst>
          </p:cNvPr>
          <p:cNvSpPr txBox="1"/>
          <p:nvPr/>
        </p:nvSpPr>
        <p:spPr>
          <a:xfrm>
            <a:off x="479424" y="931040"/>
            <a:ext cx="11209285" cy="5447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568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3.   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모델링 디자이너 섭외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작업 내용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일단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Carelab1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만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하는거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로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작업 방식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추후 협의 후 결정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외주인원 비용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윤교수님과 협의 가능한 적게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  <a:r>
              <a:rPr kumimoji="1" lang="ko-KR" altLang="en-US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동기화할것만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어떤 </a:t>
            </a:r>
            <a:r>
              <a:rPr kumimoji="1" lang="ko-KR" altLang="en-US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로봇몇개를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할지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(Ex :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두산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Ur,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Slam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팀에서 다루는 </a:t>
            </a:r>
            <a:r>
              <a:rPr kumimoji="1" lang="ko-KR" altLang="en-US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모바일로봇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)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  <a:r>
              <a:rPr kumimoji="1" lang="ko-KR" altLang="en-US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그외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배경이나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object)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외주인원과 미팅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? 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</a:t>
            </a:r>
          </a:p>
        </p:txBody>
      </p:sp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67545" y="1037564"/>
            <a:ext cx="11083925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1.    UR – Robot Unity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연동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Link </a:t>
            </a:r>
            <a:r>
              <a:rPr kumimoji="1" lang="en-US" altLang="ko-KR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Matrial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및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Joint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값에 따른 모션 변화 설정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기술분석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/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</a:t>
            </a:r>
          </a:p>
        </p:txBody>
      </p:sp>
      <p:pic>
        <p:nvPicPr>
          <p:cNvPr id="3074" name="Picture 2" descr="C:\Users\cailab\Desktop\ㅎㄴㄷ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" y="1838325"/>
            <a:ext cx="10791825" cy="4895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67545" y="1037564"/>
            <a:ext cx="11083925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2.    </a:t>
            </a:r>
            <a:r>
              <a:rPr kumimoji="1" lang="ko-KR" altLang="en-US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건솔루션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Project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ICDM -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위의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Status Card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와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Factory Scene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의 설비의 상태값이 다르다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?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/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</a:t>
            </a:r>
          </a:p>
        </p:txBody>
      </p:sp>
      <p:pic>
        <p:nvPicPr>
          <p:cNvPr id="1027" name="Picture 3" descr="C:\Users\cailab\Desktop\ㅋㅎ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3108" y="2464585"/>
            <a:ext cx="7292975" cy="40123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67545" y="1037564"/>
            <a:ext cx="11083925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3.    </a:t>
            </a:r>
            <a:r>
              <a:rPr kumimoji="1" lang="ko-KR" altLang="en-US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건솔루션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Project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  <a:r>
              <a:rPr kumimoji="1" lang="en-US" altLang="ko-KR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DongwonParts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– </a:t>
            </a:r>
            <a:r>
              <a:rPr kumimoji="1" lang="ko-KR" altLang="en-US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웹브라우저에서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실행 할 수 있는지 확인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/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</a:t>
            </a:r>
          </a:p>
        </p:txBody>
      </p:sp>
      <p:pic>
        <p:nvPicPr>
          <p:cNvPr id="2050" name="Picture 2" descr="C:\Users\cailab\Desktop\웹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325" y="2258210"/>
            <a:ext cx="7569200" cy="44073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11014</TotalTime>
  <Words>215</Words>
  <Application>Microsoft Office PowerPoint</Application>
  <PresentationFormat>사용자 지정</PresentationFormat>
  <Paragraphs>71</Paragraphs>
  <Slides>11</Slides>
  <Notes>0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아림</dc:creator>
  <cp:lastModifiedBy>cailab</cp:lastModifiedBy>
  <cp:revision>457</cp:revision>
  <dcterms:created xsi:type="dcterms:W3CDTF">2020-12-21T03:06:12Z</dcterms:created>
  <dcterms:modified xsi:type="dcterms:W3CDTF">2022-09-22T08:57:09Z</dcterms:modified>
</cp:coreProperties>
</file>