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353" r:id="rId3"/>
    <p:sldId id="440" r:id="rId4"/>
    <p:sldId id="447" r:id="rId5"/>
    <p:sldId id="448" r:id="rId6"/>
    <p:sldId id="442" r:id="rId7"/>
    <p:sldId id="443" r:id="rId8"/>
    <p:sldId id="444" r:id="rId9"/>
    <p:sldId id="445" r:id="rId10"/>
    <p:sldId id="446" r:id="rId11"/>
    <p:sldId id="369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="" xmlns:p14="http://schemas.microsoft.com/office/powerpoint/2010/main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="" xmlns:a16="http://schemas.microsoft.com/office/drawing/2014/main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="" xmlns:a16="http://schemas.microsoft.com/office/drawing/2014/main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ilab\Desktop\2022&#45380;%209&#50900;%2022&#51068;\20220922_050408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="" xmlns:a16="http://schemas.microsoft.com/office/drawing/2014/main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="" xmlns:a16="http://schemas.microsoft.com/office/drawing/2014/main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="" xmlns:a16="http://schemas.microsoft.com/office/drawing/2014/main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7A1722-EE0E-2F9A-3CE3-1F731703D4E6}"/>
              </a:ext>
            </a:extLst>
          </p:cNvPr>
          <p:cNvSpPr txBox="1"/>
          <p:nvPr/>
        </p:nvSpPr>
        <p:spPr>
          <a:xfrm>
            <a:off x="6991502" y="5076795"/>
            <a:ext cx="48958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2020111140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2018043327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4.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외주인원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미팅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="" xmlns:a16="http://schemas.microsoft.com/office/drawing/2014/main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610558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Carelab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Doosan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Robot ROS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예제 실습                      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Docker – UI app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지원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(X)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</a:t>
            </a:r>
            <a:r>
              <a:rPr kumimoji="1" lang="en-US" altLang="ko-KR" sz="2000" b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 </a:t>
            </a:r>
            <a:r>
              <a:rPr kumimoji="1" lang="en-US" altLang="ko-KR" sz="2000" b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UR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026" name="Picture 2" descr="C:\Users\cailab\Desktop\Objecg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3629025"/>
            <a:ext cx="4572000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실습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Bue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4" y="2204554"/>
            <a:ext cx="5838826" cy="3504993"/>
          </a:xfrm>
          <a:prstGeom prst="rect">
            <a:avLst/>
          </a:prstGeom>
          <a:noFill/>
        </p:spPr>
      </p:pic>
      <p:pic>
        <p:nvPicPr>
          <p:cNvPr id="2051" name="Picture 3" descr="C:\Users\cailab\Desktop\20220922_042149.jpg"/>
          <p:cNvPicPr>
            <a:picLocks noChangeAspect="1" noChangeArrowheads="1"/>
          </p:cNvPicPr>
          <p:nvPr/>
        </p:nvPicPr>
        <p:blipFill>
          <a:blip r:embed="rId3"/>
          <a:srcRect l="10114" b="2430"/>
          <a:stretch>
            <a:fillRect/>
          </a:stretch>
        </p:blipFill>
        <p:spPr bwMode="auto">
          <a:xfrm>
            <a:off x="6553200" y="2204554"/>
            <a:ext cx="4584699" cy="3504993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257425" y="3590925"/>
            <a:ext cx="1352550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486900" y="3700462"/>
            <a:ext cx="1181100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예제 실습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3" name="20220922_050408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8124" y="1905000"/>
            <a:ext cx="9883775" cy="45481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모델링 디자이너 섭외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작업 내용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Carelab1, Carelab2,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로봇공학과 건물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작업 방식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추후 협의 후 결정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외주인원 비용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외주인원과 미팅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Link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Matrial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및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Joint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값에 따른 모션 변화 설정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기술분석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  <p:pic>
        <p:nvPicPr>
          <p:cNvPr id="3074" name="Picture 2" descr="C:\Users\cailab\Desktop\ㅎㄴ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838325"/>
            <a:ext cx="10791825" cy="489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Project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ICDM -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위의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Status Card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와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Factory Scene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의 설비의 상태값이 다르다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  <p:pic>
        <p:nvPicPr>
          <p:cNvPr id="1027" name="Picture 3" descr="C:\Users\cailab\Desktop\ㅋㅎ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108" y="2464585"/>
            <a:ext cx="7292975" cy="4012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  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Project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–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웹브라우저에서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실행 할 수 있는지 확인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  <p:pic>
        <p:nvPicPr>
          <p:cNvPr id="2050" name="Picture 2" descr="C:\Users\cailab\Desktop\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25" y="2258210"/>
            <a:ext cx="7569200" cy="4407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10976</TotalTime>
  <Words>189</Words>
  <Application>Microsoft Office PowerPoint</Application>
  <PresentationFormat>사용자 지정</PresentationFormat>
  <Paragraphs>69</Paragraphs>
  <Slides>11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449</cp:revision>
  <dcterms:created xsi:type="dcterms:W3CDTF">2020-12-21T03:06:12Z</dcterms:created>
  <dcterms:modified xsi:type="dcterms:W3CDTF">2022-09-22T00:06:45Z</dcterms:modified>
</cp:coreProperties>
</file>