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530" r:id="rId2"/>
    <p:sldId id="531" r:id="rId3"/>
    <p:sldId id="532" r:id="rId4"/>
    <p:sldId id="525" r:id="rId5"/>
    <p:sldId id="617" r:id="rId6"/>
    <p:sldId id="618" r:id="rId7"/>
    <p:sldId id="621" r:id="rId8"/>
    <p:sldId id="625" r:id="rId9"/>
    <p:sldId id="626" r:id="rId10"/>
    <p:sldId id="620" r:id="rId11"/>
    <p:sldId id="622" r:id="rId12"/>
    <p:sldId id="624" r:id="rId13"/>
    <p:sldId id="623" r:id="rId14"/>
    <p:sldId id="513" r:id="rId15"/>
    <p:sldId id="486" r:id="rId16"/>
  </p:sldIdLst>
  <p:sldSz cx="9144000" cy="6858000" type="screen4x3"/>
  <p:notesSz cx="6805613" cy="9939338"/>
  <p:embeddedFontLst>
    <p:embeddedFont>
      <p:font typeface="210 옴니고딕 030" pitchFamily="18" charset="-127"/>
      <p:regular r:id="rId19"/>
    </p:embeddedFont>
    <p:embeddedFont>
      <p:font typeface="나눔고딕" charset="-127"/>
      <p:regular r:id="rId20"/>
      <p:bold r:id="rId21"/>
    </p:embeddedFont>
    <p:embeddedFont>
      <p:font typeface="함초롬바탕" pitchFamily="18" charset="-127"/>
      <p:regular r:id="rId22"/>
    </p:embeddedFont>
    <p:embeddedFont>
      <p:font typeface="맑은 고딕" pitchFamily="50" charset="-127"/>
      <p:regular r:id="rId23"/>
      <p:bold r:id="rId24"/>
    </p:embeddedFont>
    <p:embeddedFont>
      <p:font typeface="HY헤드라인M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8456E"/>
    <a:srgbClr val="569CF0"/>
    <a:srgbClr val="3D3C3E"/>
    <a:srgbClr val="E3EAF5"/>
    <a:srgbClr val="1D314E"/>
    <a:srgbClr val="063656"/>
    <a:srgbClr val="8DBDF7"/>
    <a:srgbClr val="5DAAFF"/>
    <a:srgbClr val="47B0FF"/>
    <a:srgbClr val="DDE6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5450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984" y="-7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5508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2022-09-30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2022-09-30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2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2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61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21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1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2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C509B-BFC6-4650-B4E5-04A506D01B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  <p:sldLayoutId id="2147483678" r:id="rId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cailab\Desktop\2022&#45380;%2010&#50900;%201&#51068;\20220929_171807.mp4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53"/>
            <a:ext cx="8912946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Team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7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ransition advTm="112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="" xmlns:a16="http://schemas.microsoft.com/office/drawing/2014/main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UR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8" name="20220929_17180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93849" y="1440656"/>
            <a:ext cx="5969001" cy="4476751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52400" y="5934076"/>
            <a:ext cx="8871004" cy="923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문제점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처음 연결할 당시의 로봇의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Position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 전시가 되고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 로봇을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조종하였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을때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반영이 되지 않음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374308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="" xmlns:a16="http://schemas.microsoft.com/office/drawing/2014/main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디자이너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 2022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년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9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29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 윤종완교수님과 미팅 진행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계획서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작성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목적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홍보용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CPS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과목 수업용 목적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진행했던일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필요한 일들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필요한 예상인력 명시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디자이너 인력확보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서포터즈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학생들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추후 작성한 계획서를 바탕으로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재논의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374308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34129"/>
            <a:chOff x="2362013" y="1484405"/>
            <a:chExt cx="7225457" cy="1378838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6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3. </a:t>
              </a:r>
              <a:r>
                <a:rPr lang="ko-KR" altLang="en-US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향후계획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5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="" xmlns:a16="http://schemas.microsoft.com/office/drawing/2014/main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5"/>
            <a:ext cx="8525506" cy="567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건솔루션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동원파츠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실행파일 웹 배포문제 해결</a:t>
            </a:r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/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/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  UR Robot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모델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Unity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 전시 연결 후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Position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반영문제 해결</a:t>
            </a:r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계획서 작성 후에 윤교수님과 추가미팅 진행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374308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6" y="2425353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63513" y="250826"/>
            <a:ext cx="2590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8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재직자 석사</a:t>
            </a:r>
            <a:r>
              <a:rPr lang="en-US" altLang="ko-KR" sz="28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15363" name="직사각형 3"/>
          <p:cNvSpPr>
            <a:spLocks noChangeArrowheads="1"/>
          </p:cNvSpPr>
          <p:nvPr/>
        </p:nvSpPr>
        <p:spPr bwMode="auto">
          <a:xfrm>
            <a:off x="323850" y="1781179"/>
            <a:ext cx="84963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endParaRPr lang="en-US" altLang="ko-KR" sz="4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/>
            <a:endParaRPr lang="en-US" altLang="ko-KR" sz="4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/>
            <a:r>
              <a:rPr lang="en-US" altLang="ko-KR" sz="4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Q &amp; A</a:t>
            </a:r>
          </a:p>
          <a:p>
            <a:pPr marL="342900" indent="-342900"/>
            <a:endParaRPr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7421" y="290510"/>
            <a:ext cx="6770111" cy="1510378"/>
            <a:chOff x="2280688" y="1484405"/>
            <a:chExt cx="7225457" cy="2013834"/>
          </a:xfrm>
        </p:grpSpPr>
        <p:sp>
          <p:nvSpPr>
            <p:cNvPr id="9" name="TextBox 8"/>
            <p:cNvSpPr txBox="1"/>
            <p:nvPr/>
          </p:nvSpPr>
          <p:spPr>
            <a:xfrm>
              <a:off x="2280688" y="2734955"/>
              <a:ext cx="7225457" cy="763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2200938"/>
            <a:ext cx="9144000" cy="201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dirty="0" smtClean="0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1. </a:t>
            </a:r>
            <a:r>
              <a:rPr lang="en-US" altLang="ko-KR" sz="2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Gunsolution</a:t>
            </a: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Project</a:t>
            </a: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2. </a:t>
            </a:r>
            <a:r>
              <a:rPr lang="en-US" altLang="ko-KR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Carelab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Metaverse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Project</a:t>
            </a:r>
            <a:endParaRPr lang="ko-KR" altLang="en-US" sz="24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06430"/>
            <a:chOff x="2362013" y="1484405"/>
            <a:chExt cx="7225457" cy="1341906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263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1. </a:t>
              </a:r>
              <a:r>
                <a:rPr lang="en-US" altLang="ko-KR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Gunsolution</a:t>
              </a: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 Project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="" xmlns:a16="http://schemas.microsoft.com/office/drawing/2014/main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ICDM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설비현황 오류수정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3797" name="Picture 5" descr="C:\Users\cailab\Desktop\현홍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175" y="1584324"/>
            <a:ext cx="8409928" cy="4721225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876425" y="1552574"/>
            <a:ext cx="1628775" cy="10572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66851" y="2876550"/>
            <a:ext cx="4038600" cy="31051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10374308"/>
      </p:ext>
    </p:extLst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="" xmlns:a16="http://schemas.microsoft.com/office/drawing/2014/main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동원파츠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실행파일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웹버전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배포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Picture 2" descr="C:\Users\cailab\Desktop\문제.PNG"/>
          <p:cNvPicPr>
            <a:picLocks noChangeAspect="1" noChangeArrowheads="1"/>
          </p:cNvPicPr>
          <p:nvPr/>
        </p:nvPicPr>
        <p:blipFill>
          <a:blip r:embed="rId3"/>
          <a:srcRect t="-136" r="22152"/>
          <a:stretch>
            <a:fillRect/>
          </a:stretch>
        </p:blipFill>
        <p:spPr bwMode="auto">
          <a:xfrm>
            <a:off x="1514475" y="2746821"/>
            <a:ext cx="6076950" cy="3892103"/>
          </a:xfrm>
          <a:prstGeom prst="rect">
            <a:avLst/>
          </a:prstGeom>
          <a:noFill/>
        </p:spPr>
      </p:pic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빌드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플랫폼만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PC -&gt;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WebGL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바꾸어 주었는데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SQL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라이브러리에서 오류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가 생김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추후 살펴볼 예정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374308"/>
      </p:ext>
    </p:extLst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34129"/>
            <a:chOff x="2362013" y="1484405"/>
            <a:chExt cx="7225457" cy="1378838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6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2. </a:t>
              </a:r>
              <a:r>
                <a:rPr lang="en-US" altLang="ko-KR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Carelab</a:t>
              </a: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Metaverse</a:t>
              </a: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 Project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="" xmlns:a16="http://schemas.microsoft.com/office/drawing/2014/main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UR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44473" y="14506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 UR Robot – Unity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 기술확보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일부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Object Model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Script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누락되어 있거나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Object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설정 및 연결이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불완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전한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Open Source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기반으로 작업 진행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~ 2022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년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9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22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UR Robot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 및 원격 제어 성공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~ 2022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년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10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 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Unity Robot Model Parts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조립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Component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부여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필요한 부분 복구 및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UR Robot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Joint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받아 오는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Script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작성 및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Unity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공간상에 전시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374308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="" xmlns:a16="http://schemas.microsoft.com/office/drawing/2014/main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UR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44473" y="14506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 UR Robot – Unity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 기술확보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Picture 4" descr="C:\Users\cailab\Desktop\2022년 10월 1일\KakaoTalk_20220929_165446566.jpg"/>
          <p:cNvPicPr>
            <a:picLocks noChangeAspect="1" noChangeArrowheads="1"/>
          </p:cNvPicPr>
          <p:nvPr/>
        </p:nvPicPr>
        <p:blipFill>
          <a:blip r:embed="rId3"/>
          <a:srcRect t="11417" r="1835" b="12946"/>
          <a:stretch>
            <a:fillRect/>
          </a:stretch>
        </p:blipFill>
        <p:spPr bwMode="auto">
          <a:xfrm>
            <a:off x="914399" y="2419350"/>
            <a:ext cx="7248525" cy="4188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10374308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="" xmlns:a16="http://schemas.microsoft.com/office/drawing/2014/main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UR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44473" y="14506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 UR Robot – Unity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 기술확보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8" name="Picture 4" descr="C:\Users\cailab\Desktop\1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555875"/>
            <a:ext cx="4485897" cy="1606550"/>
          </a:xfrm>
          <a:prstGeom prst="rect">
            <a:avLst/>
          </a:prstGeom>
          <a:noFill/>
        </p:spPr>
      </p:pic>
      <p:pic>
        <p:nvPicPr>
          <p:cNvPr id="1029" name="Picture 5" descr="C:\Users\cailab\Desktop\2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0925" y="4337049"/>
            <a:ext cx="4533900" cy="1616076"/>
          </a:xfrm>
          <a:prstGeom prst="rect">
            <a:avLst/>
          </a:prstGeom>
          <a:noFill/>
        </p:spPr>
      </p:pic>
      <p:pic>
        <p:nvPicPr>
          <p:cNvPr id="1030" name="Picture 6" descr="C:\Users\cailab\Desktop\r1.PNG"/>
          <p:cNvPicPr>
            <a:picLocks noChangeAspect="1" noChangeArrowheads="1"/>
          </p:cNvPicPr>
          <p:nvPr/>
        </p:nvPicPr>
        <p:blipFill>
          <a:blip r:embed="rId5" cstate="print"/>
          <a:srcRect b="14907"/>
          <a:stretch>
            <a:fillRect/>
          </a:stretch>
        </p:blipFill>
        <p:spPr bwMode="auto">
          <a:xfrm>
            <a:off x="1400175" y="2549526"/>
            <a:ext cx="2158908" cy="1631949"/>
          </a:xfrm>
          <a:prstGeom prst="rect">
            <a:avLst/>
          </a:prstGeom>
          <a:noFill/>
        </p:spPr>
      </p:pic>
      <p:pic>
        <p:nvPicPr>
          <p:cNvPr id="1031" name="Picture 7" descr="C:\Users\cailab\Desktop\r2.PNG"/>
          <p:cNvPicPr>
            <a:picLocks noChangeAspect="1" noChangeArrowheads="1"/>
          </p:cNvPicPr>
          <p:nvPr/>
        </p:nvPicPr>
        <p:blipFill>
          <a:blip r:embed="rId6"/>
          <a:srcRect r="4430" b="27933"/>
          <a:stretch>
            <a:fillRect/>
          </a:stretch>
        </p:blipFill>
        <p:spPr bwMode="auto">
          <a:xfrm>
            <a:off x="1387475" y="4319857"/>
            <a:ext cx="2165350" cy="1633267"/>
          </a:xfrm>
          <a:prstGeom prst="rect">
            <a:avLst/>
          </a:prstGeom>
          <a:noFill/>
        </p:spPr>
      </p:pic>
      <p:sp>
        <p:nvSpPr>
          <p:cNvPr id="54" name="직사각형 53"/>
          <p:cNvSpPr/>
          <p:nvPr/>
        </p:nvSpPr>
        <p:spPr>
          <a:xfrm>
            <a:off x="1371600" y="2514600"/>
            <a:ext cx="6734175" cy="1676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343025" y="4295775"/>
            <a:ext cx="6734175" cy="1676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10374308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11492</TotalTime>
  <Words>403</Words>
  <Application>Microsoft Office PowerPoint</Application>
  <PresentationFormat>화면 슬라이드 쇼(4:3)</PresentationFormat>
  <Paragraphs>194</Paragraphs>
  <Slides>15</Slides>
  <Notes>14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Arial</vt:lpstr>
      <vt:lpstr>210 옴니고딕 030</vt:lpstr>
      <vt:lpstr>나눔고딕</vt:lpstr>
      <vt:lpstr>함초롬바탕</vt:lpstr>
      <vt:lpstr>맑은 고딕</vt:lpstr>
      <vt:lpstr>HY헤드라인M</vt:lpstr>
      <vt:lpstr>Wingdings</vt:lpstr>
      <vt:lpstr>Office 테마</vt:lpstr>
      <vt:lpstr>Metaverse Team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감사합니다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723</cp:revision>
  <cp:lastPrinted>2011-08-28T13:13:29Z</cp:lastPrinted>
  <dcterms:created xsi:type="dcterms:W3CDTF">2011-08-24T01:05:33Z</dcterms:created>
  <dcterms:modified xsi:type="dcterms:W3CDTF">2022-09-30T07:36:27Z</dcterms:modified>
</cp:coreProperties>
</file>